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98" r:id="rId5"/>
    <p:sldId id="266" r:id="rId6"/>
    <p:sldId id="257" r:id="rId7"/>
    <p:sldId id="258" r:id="rId8"/>
    <p:sldId id="315" r:id="rId9"/>
    <p:sldId id="265" r:id="rId10"/>
    <p:sldId id="307" r:id="rId11"/>
    <p:sldId id="294" r:id="rId12"/>
  </p:sldIdLst>
  <p:sldSz cx="12192000" cy="6858000"/>
  <p:notesSz cx="6875463" cy="10002838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5847" autoAdjust="0"/>
  </p:normalViewPr>
  <p:slideViewPr>
    <p:cSldViewPr snapToGrid="0">
      <p:cViewPr varScale="1">
        <p:scale>
          <a:sx n="94" d="100"/>
          <a:sy n="94" d="100"/>
        </p:scale>
        <p:origin x="182" y="91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8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50EF4B-E515-4971-BE9D-36C15928C065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D623A461-DFF2-4E47-B878-07D8ED13CA50}">
      <dgm:prSet/>
      <dgm:spPr>
        <a:solidFill>
          <a:srgbClr val="00B0F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DEJAVNIKI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 POKLICNEGA IZBORA</a:t>
          </a:r>
        </a:p>
      </dgm:t>
    </dgm:pt>
    <dgm:pt modelId="{F446588E-98A7-41EC-A9F0-897D18CAF92D}" type="parTrans" cxnId="{DAA1BF2C-8D17-4042-97D2-A05B2DCB4D7C}">
      <dgm:prSet/>
      <dgm:spPr/>
      <dgm:t>
        <a:bodyPr/>
        <a:lstStyle/>
        <a:p>
          <a:endParaRPr lang="sl-SI"/>
        </a:p>
      </dgm:t>
    </dgm:pt>
    <dgm:pt modelId="{0116818A-A631-46AB-9ECA-DABFA29AAF56}" type="sibTrans" cxnId="{DAA1BF2C-8D17-4042-97D2-A05B2DCB4D7C}">
      <dgm:prSet/>
      <dgm:spPr/>
      <dgm:t>
        <a:bodyPr/>
        <a:lstStyle/>
        <a:p>
          <a:endParaRPr lang="sl-SI"/>
        </a:p>
      </dgm:t>
    </dgm:pt>
    <dgm:pt modelId="{57AC3AD0-13C4-45B7-8E0B-382A14B902A5}">
      <dgm:prSet/>
      <dgm:spPr>
        <a:solidFill>
          <a:schemeClr val="tx2">
            <a:lumMod val="10000"/>
            <a:lumOff val="9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TEMPERAMENT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IN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ZNAČAJ</a:t>
          </a:r>
        </a:p>
      </dgm:t>
    </dgm:pt>
    <dgm:pt modelId="{2FE2A376-A8A3-4FBA-8035-73602C2BC94E}" type="parTrans" cxnId="{DE251163-2FCF-46CF-83C8-E2B55FA049D2}">
      <dgm:prSet/>
      <dgm:spPr/>
      <dgm:t>
        <a:bodyPr/>
        <a:lstStyle/>
        <a:p>
          <a:endParaRPr lang="sl-SI"/>
        </a:p>
      </dgm:t>
    </dgm:pt>
    <dgm:pt modelId="{BA4574F7-ED5A-4DC6-985C-498BD29A9349}" type="sibTrans" cxnId="{DE251163-2FCF-46CF-83C8-E2B55FA049D2}">
      <dgm:prSet/>
      <dgm:spPr/>
      <dgm:t>
        <a:bodyPr/>
        <a:lstStyle/>
        <a:p>
          <a:endParaRPr lang="sl-SI"/>
        </a:p>
      </dgm:t>
    </dgm:pt>
    <dgm:pt modelId="{AA1E4A01-23A4-40B2-92AF-9802F6B998CB}">
      <dgm:prSet custT="1"/>
      <dgm:spPr>
        <a:solidFill>
          <a:srgbClr val="CCFF66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SPOSOBNOSTI</a:t>
          </a:r>
        </a:p>
      </dgm:t>
    </dgm:pt>
    <dgm:pt modelId="{5FBD2111-1D73-4386-82A9-7814BD2AA658}" type="parTrans" cxnId="{055B5EF7-A9A5-481E-B214-D25ADDB90993}">
      <dgm:prSet/>
      <dgm:spPr/>
      <dgm:t>
        <a:bodyPr/>
        <a:lstStyle/>
        <a:p>
          <a:endParaRPr lang="sl-SI"/>
        </a:p>
      </dgm:t>
    </dgm:pt>
    <dgm:pt modelId="{DF710026-24B4-468D-B322-801095E1EDED}" type="sibTrans" cxnId="{055B5EF7-A9A5-481E-B214-D25ADDB90993}">
      <dgm:prSet/>
      <dgm:spPr/>
      <dgm:t>
        <a:bodyPr/>
        <a:lstStyle/>
        <a:p>
          <a:endParaRPr lang="sl-SI"/>
        </a:p>
      </dgm:t>
    </dgm:pt>
    <dgm:pt modelId="{FB45D1C7-D5BF-48B5-B4EE-F9B32F109FA1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14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Tahoma" panose="020B0604030504040204" pitchFamily="34" charset="0"/>
            </a:rPr>
            <a:t>INTERESI</a:t>
          </a:r>
        </a:p>
      </dgm:t>
    </dgm:pt>
    <dgm:pt modelId="{2692E208-F76A-4504-BAB3-68B78BFDAFA9}" type="parTrans" cxnId="{DD9D1C15-BBE6-484C-A14D-E4BF85595910}">
      <dgm:prSet/>
      <dgm:spPr/>
      <dgm:t>
        <a:bodyPr/>
        <a:lstStyle/>
        <a:p>
          <a:endParaRPr lang="sl-SI"/>
        </a:p>
      </dgm:t>
    </dgm:pt>
    <dgm:pt modelId="{7A32AFD3-D80E-4FBB-9310-35AAFECC5A2C}" type="sibTrans" cxnId="{DD9D1C15-BBE6-484C-A14D-E4BF85595910}">
      <dgm:prSet/>
      <dgm:spPr/>
      <dgm:t>
        <a:bodyPr/>
        <a:lstStyle/>
        <a:p>
          <a:endParaRPr lang="sl-SI"/>
        </a:p>
      </dgm:t>
    </dgm:pt>
    <dgm:pt modelId="{53BB37B2-E751-4B44-AD4F-062491C6B90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ZDRAVJE</a:t>
          </a:r>
        </a:p>
      </dgm:t>
    </dgm:pt>
    <dgm:pt modelId="{9A62205D-109E-4E6E-9858-07EECAD7BC40}" type="parTrans" cxnId="{00EE7E3B-64C4-436B-905A-CDE5B9692A57}">
      <dgm:prSet/>
      <dgm:spPr/>
      <dgm:t>
        <a:bodyPr/>
        <a:lstStyle/>
        <a:p>
          <a:endParaRPr lang="sl-SI"/>
        </a:p>
      </dgm:t>
    </dgm:pt>
    <dgm:pt modelId="{CB835B77-CB16-4620-9FF2-ACF8BA6C8FB3}" type="sibTrans" cxnId="{00EE7E3B-64C4-436B-905A-CDE5B9692A57}">
      <dgm:prSet/>
      <dgm:spPr/>
      <dgm:t>
        <a:bodyPr/>
        <a:lstStyle/>
        <a:p>
          <a:endParaRPr lang="sl-SI"/>
        </a:p>
      </dgm:t>
    </dgm:pt>
    <dgm:pt modelId="{2F201C1E-F213-43D1-A18F-60C2907E20E7}">
      <dgm:prSet custT="1"/>
      <dgm:spPr>
        <a:solidFill>
          <a:srgbClr val="99FFCC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ZBIRANJE IFORMACIJ-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VEDENJE O POKLICU</a:t>
          </a:r>
        </a:p>
      </dgm:t>
    </dgm:pt>
    <dgm:pt modelId="{7A0EB234-8B04-4873-9DDE-67A1693802A8}" type="parTrans" cxnId="{69EE8FA8-6209-4A9C-9F2E-8611D6278FF7}">
      <dgm:prSet/>
      <dgm:spPr/>
      <dgm:t>
        <a:bodyPr/>
        <a:lstStyle/>
        <a:p>
          <a:endParaRPr lang="sl-SI"/>
        </a:p>
      </dgm:t>
    </dgm:pt>
    <dgm:pt modelId="{FD2DEE56-C5C2-4FDE-94D7-C36180A9CB06}" type="sibTrans" cxnId="{69EE8FA8-6209-4A9C-9F2E-8611D6278FF7}">
      <dgm:prSet/>
      <dgm:spPr/>
      <dgm:t>
        <a:bodyPr/>
        <a:lstStyle/>
        <a:p>
          <a:endParaRPr lang="sl-SI"/>
        </a:p>
      </dgm:t>
    </dgm:pt>
    <dgm:pt modelId="{F067F36F-0799-44F8-9720-55DB787FCCE4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1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panose="020B0604030504040204" pitchFamily="34" charset="0"/>
            </a:rPr>
            <a:t>NAVADE</a:t>
          </a:r>
        </a:p>
      </dgm:t>
    </dgm:pt>
    <dgm:pt modelId="{B4CE4B09-5818-4909-8F99-5BC43B86CE2A}" type="parTrans" cxnId="{919D8133-3C07-4BB8-AADA-7615F03C13F8}">
      <dgm:prSet/>
      <dgm:spPr/>
      <dgm:t>
        <a:bodyPr/>
        <a:lstStyle/>
        <a:p>
          <a:endParaRPr lang="sl-SI"/>
        </a:p>
      </dgm:t>
    </dgm:pt>
    <dgm:pt modelId="{F0E91C23-E6E4-4CF3-AE90-2EF475A99090}" type="sibTrans" cxnId="{919D8133-3C07-4BB8-AADA-7615F03C13F8}">
      <dgm:prSet/>
      <dgm:spPr/>
      <dgm:t>
        <a:bodyPr/>
        <a:lstStyle/>
        <a:p>
          <a:endParaRPr lang="sl-SI"/>
        </a:p>
      </dgm:t>
    </dgm:pt>
    <dgm:pt modelId="{EF92AB71-7AA8-4B25-8A1B-8CB3D01AD7DC}" type="pres">
      <dgm:prSet presAssocID="{F250EF4B-E515-4971-BE9D-36C15928C06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68F88F3-7C0C-44E6-BD65-D2BA813893BF}" type="pres">
      <dgm:prSet presAssocID="{D623A461-DFF2-4E47-B878-07D8ED13CA50}" presName="centerShape" presStyleLbl="node0" presStyleIdx="0" presStyleCnt="1" custLinFactNeighborX="0" custLinFactNeighborY="-280"/>
      <dgm:spPr/>
    </dgm:pt>
    <dgm:pt modelId="{09490C72-566E-4819-9C7B-A6D24E70D6E2}" type="pres">
      <dgm:prSet presAssocID="{2FE2A376-A8A3-4FBA-8035-73602C2BC94E}" presName="Name9" presStyleLbl="parChTrans1D2" presStyleIdx="0" presStyleCnt="6"/>
      <dgm:spPr/>
    </dgm:pt>
    <dgm:pt modelId="{285BEB76-818C-440A-81AD-4ABB384FE3C3}" type="pres">
      <dgm:prSet presAssocID="{2FE2A376-A8A3-4FBA-8035-73602C2BC94E}" presName="connTx" presStyleLbl="parChTrans1D2" presStyleIdx="0" presStyleCnt="6"/>
      <dgm:spPr/>
    </dgm:pt>
    <dgm:pt modelId="{69ABCAAD-087B-4375-944B-4535ACECE6C6}" type="pres">
      <dgm:prSet presAssocID="{57AC3AD0-13C4-45B7-8E0B-382A14B902A5}" presName="node" presStyleLbl="node1" presStyleIdx="0" presStyleCnt="6">
        <dgm:presLayoutVars>
          <dgm:bulletEnabled val="1"/>
        </dgm:presLayoutVars>
      </dgm:prSet>
      <dgm:spPr/>
    </dgm:pt>
    <dgm:pt modelId="{00D8F1C2-6AA5-4D2F-A65E-E5FBBFD4F698}" type="pres">
      <dgm:prSet presAssocID="{5FBD2111-1D73-4386-82A9-7814BD2AA658}" presName="Name9" presStyleLbl="parChTrans1D2" presStyleIdx="1" presStyleCnt="6"/>
      <dgm:spPr/>
    </dgm:pt>
    <dgm:pt modelId="{A0C0D928-F19A-4075-B7F3-4DA82B51EAB0}" type="pres">
      <dgm:prSet presAssocID="{5FBD2111-1D73-4386-82A9-7814BD2AA658}" presName="connTx" presStyleLbl="parChTrans1D2" presStyleIdx="1" presStyleCnt="6"/>
      <dgm:spPr/>
    </dgm:pt>
    <dgm:pt modelId="{64D11131-9190-4862-B41E-76C2F981BE46}" type="pres">
      <dgm:prSet presAssocID="{AA1E4A01-23A4-40B2-92AF-9802F6B998CB}" presName="node" presStyleLbl="node1" presStyleIdx="1" presStyleCnt="6" custScaleX="148417" custScaleY="143879">
        <dgm:presLayoutVars>
          <dgm:bulletEnabled val="1"/>
        </dgm:presLayoutVars>
      </dgm:prSet>
      <dgm:spPr/>
    </dgm:pt>
    <dgm:pt modelId="{84BE10C2-0691-4AA2-A6A4-0A75B2B35E8A}" type="pres">
      <dgm:prSet presAssocID="{2692E208-F76A-4504-BAB3-68B78BFDAFA9}" presName="Name9" presStyleLbl="parChTrans1D2" presStyleIdx="2" presStyleCnt="6"/>
      <dgm:spPr/>
    </dgm:pt>
    <dgm:pt modelId="{83AF45C9-8FDB-4113-87AF-779AD2A6D90C}" type="pres">
      <dgm:prSet presAssocID="{2692E208-F76A-4504-BAB3-68B78BFDAFA9}" presName="connTx" presStyleLbl="parChTrans1D2" presStyleIdx="2" presStyleCnt="6"/>
      <dgm:spPr/>
    </dgm:pt>
    <dgm:pt modelId="{E40CC11B-F091-4FE4-870A-91564643B6B0}" type="pres">
      <dgm:prSet presAssocID="{FB45D1C7-D5BF-48B5-B4EE-F9B32F109FA1}" presName="node" presStyleLbl="node1" presStyleIdx="2" presStyleCnt="6">
        <dgm:presLayoutVars>
          <dgm:bulletEnabled val="1"/>
        </dgm:presLayoutVars>
      </dgm:prSet>
      <dgm:spPr/>
    </dgm:pt>
    <dgm:pt modelId="{0C2EB45B-69B5-490B-A35B-6CA9F8A3336C}" type="pres">
      <dgm:prSet presAssocID="{9A62205D-109E-4E6E-9858-07EECAD7BC40}" presName="Name9" presStyleLbl="parChTrans1D2" presStyleIdx="3" presStyleCnt="6"/>
      <dgm:spPr/>
    </dgm:pt>
    <dgm:pt modelId="{89E4D5CF-9255-4A07-BDC4-C4022F5473D1}" type="pres">
      <dgm:prSet presAssocID="{9A62205D-109E-4E6E-9858-07EECAD7BC40}" presName="connTx" presStyleLbl="parChTrans1D2" presStyleIdx="3" presStyleCnt="6"/>
      <dgm:spPr/>
    </dgm:pt>
    <dgm:pt modelId="{959513F4-46CF-4E31-B25D-14FB35FF6999}" type="pres">
      <dgm:prSet presAssocID="{53BB37B2-E751-4B44-AD4F-062491C6B90E}" presName="node" presStyleLbl="node1" presStyleIdx="3" presStyleCnt="6">
        <dgm:presLayoutVars>
          <dgm:bulletEnabled val="1"/>
        </dgm:presLayoutVars>
      </dgm:prSet>
      <dgm:spPr/>
    </dgm:pt>
    <dgm:pt modelId="{A28AB34B-5103-44ED-A6CF-5D1580726C87}" type="pres">
      <dgm:prSet presAssocID="{7A0EB234-8B04-4873-9DDE-67A1693802A8}" presName="Name9" presStyleLbl="parChTrans1D2" presStyleIdx="4" presStyleCnt="6"/>
      <dgm:spPr/>
    </dgm:pt>
    <dgm:pt modelId="{D38B6624-EE9D-421A-8BD8-186814F86289}" type="pres">
      <dgm:prSet presAssocID="{7A0EB234-8B04-4873-9DDE-67A1693802A8}" presName="connTx" presStyleLbl="parChTrans1D2" presStyleIdx="4" presStyleCnt="6"/>
      <dgm:spPr/>
    </dgm:pt>
    <dgm:pt modelId="{D495CA0A-4A8F-49CB-8BD8-A235AB242891}" type="pres">
      <dgm:prSet presAssocID="{2F201C1E-F213-43D1-A18F-60C2907E20E7}" presName="node" presStyleLbl="node1" presStyleIdx="4" presStyleCnt="6" custScaleX="181742">
        <dgm:presLayoutVars>
          <dgm:bulletEnabled val="1"/>
        </dgm:presLayoutVars>
      </dgm:prSet>
      <dgm:spPr/>
    </dgm:pt>
    <dgm:pt modelId="{E10CB021-E84E-469F-8D23-31DAB3AF1B04}" type="pres">
      <dgm:prSet presAssocID="{B4CE4B09-5818-4909-8F99-5BC43B86CE2A}" presName="Name9" presStyleLbl="parChTrans1D2" presStyleIdx="5" presStyleCnt="6"/>
      <dgm:spPr/>
    </dgm:pt>
    <dgm:pt modelId="{D9E1CC41-7417-41AD-B9D3-E4F75CB2F8BE}" type="pres">
      <dgm:prSet presAssocID="{B4CE4B09-5818-4909-8F99-5BC43B86CE2A}" presName="connTx" presStyleLbl="parChTrans1D2" presStyleIdx="5" presStyleCnt="6"/>
      <dgm:spPr/>
    </dgm:pt>
    <dgm:pt modelId="{7D41C3FA-1FF1-4219-92AB-F143ADF72FB3}" type="pres">
      <dgm:prSet presAssocID="{F067F36F-0799-44F8-9720-55DB787FCCE4}" presName="node" presStyleLbl="node1" presStyleIdx="5" presStyleCnt="6" custScaleX="168717" custScaleY="111766">
        <dgm:presLayoutVars>
          <dgm:bulletEnabled val="1"/>
        </dgm:presLayoutVars>
      </dgm:prSet>
      <dgm:spPr/>
    </dgm:pt>
  </dgm:ptLst>
  <dgm:cxnLst>
    <dgm:cxn modelId="{D1CB6E06-E949-4128-9530-EE0DB0A6CD1F}" type="presOf" srcId="{9A62205D-109E-4E6E-9858-07EECAD7BC40}" destId="{0C2EB45B-69B5-490B-A35B-6CA9F8A3336C}" srcOrd="0" destOrd="0" presId="urn:microsoft.com/office/officeart/2005/8/layout/radial1"/>
    <dgm:cxn modelId="{FDFB0F07-2724-4B47-88AD-C580FB4F6458}" type="presOf" srcId="{D623A461-DFF2-4E47-B878-07D8ED13CA50}" destId="{768F88F3-7C0C-44E6-BD65-D2BA813893BF}" srcOrd="0" destOrd="0" presId="urn:microsoft.com/office/officeart/2005/8/layout/radial1"/>
    <dgm:cxn modelId="{89B24F09-8C7A-4984-8FCE-31AD11F8BA99}" type="presOf" srcId="{57AC3AD0-13C4-45B7-8E0B-382A14B902A5}" destId="{69ABCAAD-087B-4375-944B-4535ACECE6C6}" srcOrd="0" destOrd="0" presId="urn:microsoft.com/office/officeart/2005/8/layout/radial1"/>
    <dgm:cxn modelId="{DD9D1C15-BBE6-484C-A14D-E4BF85595910}" srcId="{D623A461-DFF2-4E47-B878-07D8ED13CA50}" destId="{FB45D1C7-D5BF-48B5-B4EE-F9B32F109FA1}" srcOrd="2" destOrd="0" parTransId="{2692E208-F76A-4504-BAB3-68B78BFDAFA9}" sibTransId="{7A32AFD3-D80E-4FBB-9310-35AAFECC5A2C}"/>
    <dgm:cxn modelId="{16432D25-3AC4-446C-94FF-BF77383F32DD}" type="presOf" srcId="{F067F36F-0799-44F8-9720-55DB787FCCE4}" destId="{7D41C3FA-1FF1-4219-92AB-F143ADF72FB3}" srcOrd="0" destOrd="0" presId="urn:microsoft.com/office/officeart/2005/8/layout/radial1"/>
    <dgm:cxn modelId="{DAA1BF2C-8D17-4042-97D2-A05B2DCB4D7C}" srcId="{F250EF4B-E515-4971-BE9D-36C15928C065}" destId="{D623A461-DFF2-4E47-B878-07D8ED13CA50}" srcOrd="0" destOrd="0" parTransId="{F446588E-98A7-41EC-A9F0-897D18CAF92D}" sibTransId="{0116818A-A631-46AB-9ECA-DABFA29AAF56}"/>
    <dgm:cxn modelId="{919D8133-3C07-4BB8-AADA-7615F03C13F8}" srcId="{D623A461-DFF2-4E47-B878-07D8ED13CA50}" destId="{F067F36F-0799-44F8-9720-55DB787FCCE4}" srcOrd="5" destOrd="0" parTransId="{B4CE4B09-5818-4909-8F99-5BC43B86CE2A}" sibTransId="{F0E91C23-E6E4-4CF3-AE90-2EF475A99090}"/>
    <dgm:cxn modelId="{00EE7E3B-64C4-436B-905A-CDE5B9692A57}" srcId="{D623A461-DFF2-4E47-B878-07D8ED13CA50}" destId="{53BB37B2-E751-4B44-AD4F-062491C6B90E}" srcOrd="3" destOrd="0" parTransId="{9A62205D-109E-4E6E-9858-07EECAD7BC40}" sibTransId="{CB835B77-CB16-4620-9FF2-ACF8BA6C8FB3}"/>
    <dgm:cxn modelId="{33FC475D-1508-4F0D-9C5D-EAC67FD27D24}" type="presOf" srcId="{2F201C1E-F213-43D1-A18F-60C2907E20E7}" destId="{D495CA0A-4A8F-49CB-8BD8-A235AB242891}" srcOrd="0" destOrd="0" presId="urn:microsoft.com/office/officeart/2005/8/layout/radial1"/>
    <dgm:cxn modelId="{DE251163-2FCF-46CF-83C8-E2B55FA049D2}" srcId="{D623A461-DFF2-4E47-B878-07D8ED13CA50}" destId="{57AC3AD0-13C4-45B7-8E0B-382A14B902A5}" srcOrd="0" destOrd="0" parTransId="{2FE2A376-A8A3-4FBA-8035-73602C2BC94E}" sibTransId="{BA4574F7-ED5A-4DC6-985C-498BD29A9349}"/>
    <dgm:cxn modelId="{90874F45-778D-4724-A6EB-E11FAABF9FA5}" type="presOf" srcId="{B4CE4B09-5818-4909-8F99-5BC43B86CE2A}" destId="{E10CB021-E84E-469F-8D23-31DAB3AF1B04}" srcOrd="0" destOrd="0" presId="urn:microsoft.com/office/officeart/2005/8/layout/radial1"/>
    <dgm:cxn modelId="{94A90668-488B-4CEE-9834-1894BCC46F23}" type="presOf" srcId="{2FE2A376-A8A3-4FBA-8035-73602C2BC94E}" destId="{09490C72-566E-4819-9C7B-A6D24E70D6E2}" srcOrd="0" destOrd="0" presId="urn:microsoft.com/office/officeart/2005/8/layout/radial1"/>
    <dgm:cxn modelId="{9B3C2069-9890-49BE-A244-4313B5CA730A}" type="presOf" srcId="{2692E208-F76A-4504-BAB3-68B78BFDAFA9}" destId="{84BE10C2-0691-4AA2-A6A4-0A75B2B35E8A}" srcOrd="0" destOrd="0" presId="urn:microsoft.com/office/officeart/2005/8/layout/radial1"/>
    <dgm:cxn modelId="{503FE34A-7868-4A12-84A7-1906264499DA}" type="presOf" srcId="{53BB37B2-E751-4B44-AD4F-062491C6B90E}" destId="{959513F4-46CF-4E31-B25D-14FB35FF6999}" srcOrd="0" destOrd="0" presId="urn:microsoft.com/office/officeart/2005/8/layout/radial1"/>
    <dgm:cxn modelId="{23EDCA6E-58C5-476D-84CE-30ED9B5D6288}" type="presOf" srcId="{7A0EB234-8B04-4873-9DDE-67A1693802A8}" destId="{D38B6624-EE9D-421A-8BD8-186814F86289}" srcOrd="1" destOrd="0" presId="urn:microsoft.com/office/officeart/2005/8/layout/radial1"/>
    <dgm:cxn modelId="{6415C851-D3EB-421D-8FB0-9B76BB9602D9}" type="presOf" srcId="{F250EF4B-E515-4971-BE9D-36C15928C065}" destId="{EF92AB71-7AA8-4B25-8A1B-8CB3D01AD7DC}" srcOrd="0" destOrd="0" presId="urn:microsoft.com/office/officeart/2005/8/layout/radial1"/>
    <dgm:cxn modelId="{530CE258-F956-4705-BE19-9DE4CFA09AD6}" type="presOf" srcId="{2692E208-F76A-4504-BAB3-68B78BFDAFA9}" destId="{83AF45C9-8FDB-4113-87AF-779AD2A6D90C}" srcOrd="1" destOrd="0" presId="urn:microsoft.com/office/officeart/2005/8/layout/radial1"/>
    <dgm:cxn modelId="{134BFF7D-DAA1-474D-888E-D559A470A546}" type="presOf" srcId="{FB45D1C7-D5BF-48B5-B4EE-F9B32F109FA1}" destId="{E40CC11B-F091-4FE4-870A-91564643B6B0}" srcOrd="0" destOrd="0" presId="urn:microsoft.com/office/officeart/2005/8/layout/radial1"/>
    <dgm:cxn modelId="{7A8C7D7F-8349-4FB6-B8B4-5948043891CC}" type="presOf" srcId="{B4CE4B09-5818-4909-8F99-5BC43B86CE2A}" destId="{D9E1CC41-7417-41AD-B9D3-E4F75CB2F8BE}" srcOrd="1" destOrd="0" presId="urn:microsoft.com/office/officeart/2005/8/layout/radial1"/>
    <dgm:cxn modelId="{A37D9581-BA04-4381-B580-774E0FDB3E42}" type="presOf" srcId="{2FE2A376-A8A3-4FBA-8035-73602C2BC94E}" destId="{285BEB76-818C-440A-81AD-4ABB384FE3C3}" srcOrd="1" destOrd="0" presId="urn:microsoft.com/office/officeart/2005/8/layout/radial1"/>
    <dgm:cxn modelId="{9990618F-BFAF-4F9F-A4ED-209B7036C9D3}" type="presOf" srcId="{AA1E4A01-23A4-40B2-92AF-9802F6B998CB}" destId="{64D11131-9190-4862-B41E-76C2F981BE46}" srcOrd="0" destOrd="0" presId="urn:microsoft.com/office/officeart/2005/8/layout/radial1"/>
    <dgm:cxn modelId="{D6140DA1-55A2-4CC8-AF2A-5CA7D5EB337B}" type="presOf" srcId="{5FBD2111-1D73-4386-82A9-7814BD2AA658}" destId="{A0C0D928-F19A-4075-B7F3-4DA82B51EAB0}" srcOrd="1" destOrd="0" presId="urn:microsoft.com/office/officeart/2005/8/layout/radial1"/>
    <dgm:cxn modelId="{69EE8FA8-6209-4A9C-9F2E-8611D6278FF7}" srcId="{D623A461-DFF2-4E47-B878-07D8ED13CA50}" destId="{2F201C1E-F213-43D1-A18F-60C2907E20E7}" srcOrd="4" destOrd="0" parTransId="{7A0EB234-8B04-4873-9DDE-67A1693802A8}" sibTransId="{FD2DEE56-C5C2-4FDE-94D7-C36180A9CB06}"/>
    <dgm:cxn modelId="{C86A58B9-B437-4D74-A875-F9AB4FA81B35}" type="presOf" srcId="{7A0EB234-8B04-4873-9DDE-67A1693802A8}" destId="{A28AB34B-5103-44ED-A6CF-5D1580726C87}" srcOrd="0" destOrd="0" presId="urn:microsoft.com/office/officeart/2005/8/layout/radial1"/>
    <dgm:cxn modelId="{7B5FA2C3-DA2C-405C-968C-86BBE5C1002B}" type="presOf" srcId="{5FBD2111-1D73-4386-82A9-7814BD2AA658}" destId="{00D8F1C2-6AA5-4D2F-A65E-E5FBBFD4F698}" srcOrd="0" destOrd="0" presId="urn:microsoft.com/office/officeart/2005/8/layout/radial1"/>
    <dgm:cxn modelId="{A40AE2C8-4ABE-4E73-BC93-B16873600BDB}" type="presOf" srcId="{9A62205D-109E-4E6E-9858-07EECAD7BC40}" destId="{89E4D5CF-9255-4A07-BDC4-C4022F5473D1}" srcOrd="1" destOrd="0" presId="urn:microsoft.com/office/officeart/2005/8/layout/radial1"/>
    <dgm:cxn modelId="{055B5EF7-A9A5-481E-B214-D25ADDB90993}" srcId="{D623A461-DFF2-4E47-B878-07D8ED13CA50}" destId="{AA1E4A01-23A4-40B2-92AF-9802F6B998CB}" srcOrd="1" destOrd="0" parTransId="{5FBD2111-1D73-4386-82A9-7814BD2AA658}" sibTransId="{DF710026-24B4-468D-B322-801095E1EDED}"/>
    <dgm:cxn modelId="{BF7FC8E2-BF20-4504-B30D-59829A914DE8}" type="presParOf" srcId="{EF92AB71-7AA8-4B25-8A1B-8CB3D01AD7DC}" destId="{768F88F3-7C0C-44E6-BD65-D2BA813893BF}" srcOrd="0" destOrd="0" presId="urn:microsoft.com/office/officeart/2005/8/layout/radial1"/>
    <dgm:cxn modelId="{6B020C3F-7416-4B92-9B72-2CB81F60FDB2}" type="presParOf" srcId="{EF92AB71-7AA8-4B25-8A1B-8CB3D01AD7DC}" destId="{09490C72-566E-4819-9C7B-A6D24E70D6E2}" srcOrd="1" destOrd="0" presId="urn:microsoft.com/office/officeart/2005/8/layout/radial1"/>
    <dgm:cxn modelId="{FC3C5C21-725F-40C6-96F6-0536D3765A5B}" type="presParOf" srcId="{09490C72-566E-4819-9C7B-A6D24E70D6E2}" destId="{285BEB76-818C-440A-81AD-4ABB384FE3C3}" srcOrd="0" destOrd="0" presId="urn:microsoft.com/office/officeart/2005/8/layout/radial1"/>
    <dgm:cxn modelId="{C2DEBD3B-AC3E-476A-9301-ED71166C7C5C}" type="presParOf" srcId="{EF92AB71-7AA8-4B25-8A1B-8CB3D01AD7DC}" destId="{69ABCAAD-087B-4375-944B-4535ACECE6C6}" srcOrd="2" destOrd="0" presId="urn:microsoft.com/office/officeart/2005/8/layout/radial1"/>
    <dgm:cxn modelId="{F50BF3F8-45CE-4AD5-9E0D-1218812D7983}" type="presParOf" srcId="{EF92AB71-7AA8-4B25-8A1B-8CB3D01AD7DC}" destId="{00D8F1C2-6AA5-4D2F-A65E-E5FBBFD4F698}" srcOrd="3" destOrd="0" presId="urn:microsoft.com/office/officeart/2005/8/layout/radial1"/>
    <dgm:cxn modelId="{A5D736EC-DCB6-4727-AD21-D930CBBA53F7}" type="presParOf" srcId="{00D8F1C2-6AA5-4D2F-A65E-E5FBBFD4F698}" destId="{A0C0D928-F19A-4075-B7F3-4DA82B51EAB0}" srcOrd="0" destOrd="0" presId="urn:microsoft.com/office/officeart/2005/8/layout/radial1"/>
    <dgm:cxn modelId="{74910905-8A58-4FBF-9557-11A767BE2C16}" type="presParOf" srcId="{EF92AB71-7AA8-4B25-8A1B-8CB3D01AD7DC}" destId="{64D11131-9190-4862-B41E-76C2F981BE46}" srcOrd="4" destOrd="0" presId="urn:microsoft.com/office/officeart/2005/8/layout/radial1"/>
    <dgm:cxn modelId="{EE79DEFE-2509-40A9-9A79-786C77FC0A8F}" type="presParOf" srcId="{EF92AB71-7AA8-4B25-8A1B-8CB3D01AD7DC}" destId="{84BE10C2-0691-4AA2-A6A4-0A75B2B35E8A}" srcOrd="5" destOrd="0" presId="urn:microsoft.com/office/officeart/2005/8/layout/radial1"/>
    <dgm:cxn modelId="{426E27EA-B6C9-43C6-98AA-411858066B2D}" type="presParOf" srcId="{84BE10C2-0691-4AA2-A6A4-0A75B2B35E8A}" destId="{83AF45C9-8FDB-4113-87AF-779AD2A6D90C}" srcOrd="0" destOrd="0" presId="urn:microsoft.com/office/officeart/2005/8/layout/radial1"/>
    <dgm:cxn modelId="{4C8DE5B3-EC3D-4E76-AD34-CFB99C2F46A3}" type="presParOf" srcId="{EF92AB71-7AA8-4B25-8A1B-8CB3D01AD7DC}" destId="{E40CC11B-F091-4FE4-870A-91564643B6B0}" srcOrd="6" destOrd="0" presId="urn:microsoft.com/office/officeart/2005/8/layout/radial1"/>
    <dgm:cxn modelId="{BD504EFF-01A4-47C2-BF7A-B10D9D1F352C}" type="presParOf" srcId="{EF92AB71-7AA8-4B25-8A1B-8CB3D01AD7DC}" destId="{0C2EB45B-69B5-490B-A35B-6CA9F8A3336C}" srcOrd="7" destOrd="0" presId="urn:microsoft.com/office/officeart/2005/8/layout/radial1"/>
    <dgm:cxn modelId="{D4E9CDD0-F6BF-47DB-82ED-821B6D6F8C98}" type="presParOf" srcId="{0C2EB45B-69B5-490B-A35B-6CA9F8A3336C}" destId="{89E4D5CF-9255-4A07-BDC4-C4022F5473D1}" srcOrd="0" destOrd="0" presId="urn:microsoft.com/office/officeart/2005/8/layout/radial1"/>
    <dgm:cxn modelId="{DE9AF3BB-CCB0-4590-8B1A-4830C59F0665}" type="presParOf" srcId="{EF92AB71-7AA8-4B25-8A1B-8CB3D01AD7DC}" destId="{959513F4-46CF-4E31-B25D-14FB35FF6999}" srcOrd="8" destOrd="0" presId="urn:microsoft.com/office/officeart/2005/8/layout/radial1"/>
    <dgm:cxn modelId="{18B288D0-8018-42AE-BEEB-F54653599AED}" type="presParOf" srcId="{EF92AB71-7AA8-4B25-8A1B-8CB3D01AD7DC}" destId="{A28AB34B-5103-44ED-A6CF-5D1580726C87}" srcOrd="9" destOrd="0" presId="urn:microsoft.com/office/officeart/2005/8/layout/radial1"/>
    <dgm:cxn modelId="{5B169BA4-1765-4004-BA69-88278C07AF4D}" type="presParOf" srcId="{A28AB34B-5103-44ED-A6CF-5D1580726C87}" destId="{D38B6624-EE9D-421A-8BD8-186814F86289}" srcOrd="0" destOrd="0" presId="urn:microsoft.com/office/officeart/2005/8/layout/radial1"/>
    <dgm:cxn modelId="{A873DA9A-3337-42E0-860D-72CBBAA3584E}" type="presParOf" srcId="{EF92AB71-7AA8-4B25-8A1B-8CB3D01AD7DC}" destId="{D495CA0A-4A8F-49CB-8BD8-A235AB242891}" srcOrd="10" destOrd="0" presId="urn:microsoft.com/office/officeart/2005/8/layout/radial1"/>
    <dgm:cxn modelId="{4E891C0D-C44A-4EFD-9FCB-5E31DDF14A02}" type="presParOf" srcId="{EF92AB71-7AA8-4B25-8A1B-8CB3D01AD7DC}" destId="{E10CB021-E84E-469F-8D23-31DAB3AF1B04}" srcOrd="11" destOrd="0" presId="urn:microsoft.com/office/officeart/2005/8/layout/radial1"/>
    <dgm:cxn modelId="{DD3F8631-A647-4F43-A5C8-B26DE0DF6029}" type="presParOf" srcId="{E10CB021-E84E-469F-8D23-31DAB3AF1B04}" destId="{D9E1CC41-7417-41AD-B9D3-E4F75CB2F8BE}" srcOrd="0" destOrd="0" presId="urn:microsoft.com/office/officeart/2005/8/layout/radial1"/>
    <dgm:cxn modelId="{04197260-7FC3-4D96-B373-802FA0C59C02}" type="presParOf" srcId="{EF92AB71-7AA8-4B25-8A1B-8CB3D01AD7DC}" destId="{7D41C3FA-1FF1-4219-92AB-F143ADF72FB3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F88F3-7C0C-44E6-BD65-D2BA813893BF}">
      <dsp:nvSpPr>
        <dsp:cNvPr id="0" name=""/>
        <dsp:cNvSpPr/>
      </dsp:nvSpPr>
      <dsp:spPr>
        <a:xfrm>
          <a:off x="3708506" y="1929458"/>
          <a:ext cx="1474373" cy="1474373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12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DEJAVNIKI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12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 POKLICNEGA IZBORA</a:t>
          </a:r>
        </a:p>
      </dsp:txBody>
      <dsp:txXfrm>
        <a:off x="3924423" y="2145375"/>
        <a:ext cx="1042539" cy="1042539"/>
      </dsp:txXfrm>
    </dsp:sp>
    <dsp:sp modelId="{09490C72-566E-4819-9C7B-A6D24E70D6E2}">
      <dsp:nvSpPr>
        <dsp:cNvPr id="0" name=""/>
        <dsp:cNvSpPr/>
      </dsp:nvSpPr>
      <dsp:spPr>
        <a:xfrm rot="16200000">
          <a:off x="4228712" y="1697130"/>
          <a:ext cx="433961" cy="30695"/>
        </a:xfrm>
        <a:custGeom>
          <a:avLst/>
          <a:gdLst/>
          <a:ahLst/>
          <a:cxnLst/>
          <a:rect l="0" t="0" r="0" b="0"/>
          <a:pathLst>
            <a:path>
              <a:moveTo>
                <a:pt x="0" y="15347"/>
              </a:moveTo>
              <a:lnTo>
                <a:pt x="433961" y="153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500" kern="1200"/>
        </a:p>
      </dsp:txBody>
      <dsp:txXfrm>
        <a:off x="4434844" y="1701629"/>
        <a:ext cx="21698" cy="21698"/>
      </dsp:txXfrm>
    </dsp:sp>
    <dsp:sp modelId="{69ABCAAD-087B-4375-944B-4535ACECE6C6}">
      <dsp:nvSpPr>
        <dsp:cNvPr id="0" name=""/>
        <dsp:cNvSpPr/>
      </dsp:nvSpPr>
      <dsp:spPr>
        <a:xfrm>
          <a:off x="3708506" y="21124"/>
          <a:ext cx="1474373" cy="1474373"/>
        </a:xfrm>
        <a:prstGeom prst="ellipse">
          <a:avLst/>
        </a:prstGeom>
        <a:solidFill>
          <a:schemeClr val="tx2">
            <a:lumMod val="10000"/>
            <a:lumOff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10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TEMPERAMENT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10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IN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10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ZNAČAJ</a:t>
          </a:r>
        </a:p>
      </dsp:txBody>
      <dsp:txXfrm>
        <a:off x="3924423" y="237041"/>
        <a:ext cx="1042539" cy="1042539"/>
      </dsp:txXfrm>
    </dsp:sp>
    <dsp:sp modelId="{00D8F1C2-6AA5-4D2F-A65E-E5FBBFD4F698}">
      <dsp:nvSpPr>
        <dsp:cNvPr id="0" name=""/>
        <dsp:cNvSpPr/>
      </dsp:nvSpPr>
      <dsp:spPr>
        <a:xfrm rot="19816719">
          <a:off x="5079918" y="2263268"/>
          <a:ext cx="90948" cy="30695"/>
        </a:xfrm>
        <a:custGeom>
          <a:avLst/>
          <a:gdLst/>
          <a:ahLst/>
          <a:cxnLst/>
          <a:rect l="0" t="0" r="0" b="0"/>
          <a:pathLst>
            <a:path>
              <a:moveTo>
                <a:pt x="0" y="15347"/>
              </a:moveTo>
              <a:lnTo>
                <a:pt x="90948" y="153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500" kern="1200"/>
        </a:p>
      </dsp:txBody>
      <dsp:txXfrm>
        <a:off x="5123119" y="2276342"/>
        <a:ext cx="4547" cy="4547"/>
      </dsp:txXfrm>
    </dsp:sp>
    <dsp:sp modelId="{64D11131-9190-4862-B41E-76C2F981BE46}">
      <dsp:nvSpPr>
        <dsp:cNvPr id="0" name=""/>
        <dsp:cNvSpPr/>
      </dsp:nvSpPr>
      <dsp:spPr>
        <a:xfrm>
          <a:off x="5013556" y="657194"/>
          <a:ext cx="2188221" cy="2121314"/>
        </a:xfrm>
        <a:prstGeom prst="ellipse">
          <a:avLst/>
        </a:prstGeom>
        <a:solidFill>
          <a:srgbClr val="CCFF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14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SPOSOBNOSTI</a:t>
          </a:r>
        </a:p>
      </dsp:txBody>
      <dsp:txXfrm>
        <a:off x="5334014" y="967853"/>
        <a:ext cx="1547305" cy="1499996"/>
      </dsp:txXfrm>
    </dsp:sp>
    <dsp:sp modelId="{84BE10C2-0691-4AA2-A6A4-0A75B2B35E8A}">
      <dsp:nvSpPr>
        <dsp:cNvPr id="0" name=""/>
        <dsp:cNvSpPr/>
      </dsp:nvSpPr>
      <dsp:spPr>
        <a:xfrm rot="1816626">
          <a:off x="5051628" y="3136441"/>
          <a:ext cx="450103" cy="30695"/>
        </a:xfrm>
        <a:custGeom>
          <a:avLst/>
          <a:gdLst/>
          <a:ahLst/>
          <a:cxnLst/>
          <a:rect l="0" t="0" r="0" b="0"/>
          <a:pathLst>
            <a:path>
              <a:moveTo>
                <a:pt x="0" y="15347"/>
              </a:moveTo>
              <a:lnTo>
                <a:pt x="450103" y="153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500" kern="1200"/>
        </a:p>
      </dsp:txBody>
      <dsp:txXfrm>
        <a:off x="5265427" y="3140536"/>
        <a:ext cx="22505" cy="22505"/>
      </dsp:txXfrm>
    </dsp:sp>
    <dsp:sp modelId="{E40CC11B-F091-4FE4-870A-91564643B6B0}">
      <dsp:nvSpPr>
        <dsp:cNvPr id="0" name=""/>
        <dsp:cNvSpPr/>
      </dsp:nvSpPr>
      <dsp:spPr>
        <a:xfrm>
          <a:off x="5370479" y="2899746"/>
          <a:ext cx="1474373" cy="1474373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1400" b="1" i="0" u="none" strike="noStrike" kern="1200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Tahoma" panose="020B0604030504040204" pitchFamily="34" charset="0"/>
            </a:rPr>
            <a:t>INTERESI</a:t>
          </a:r>
        </a:p>
      </dsp:txBody>
      <dsp:txXfrm>
        <a:off x="5586396" y="3115663"/>
        <a:ext cx="1042539" cy="1042539"/>
      </dsp:txXfrm>
    </dsp:sp>
    <dsp:sp modelId="{0C2EB45B-69B5-490B-A35B-6CA9F8A3336C}">
      <dsp:nvSpPr>
        <dsp:cNvPr id="0" name=""/>
        <dsp:cNvSpPr/>
      </dsp:nvSpPr>
      <dsp:spPr>
        <a:xfrm rot="5400000">
          <a:off x="4217965" y="3616211"/>
          <a:ext cx="455454" cy="30695"/>
        </a:xfrm>
        <a:custGeom>
          <a:avLst/>
          <a:gdLst/>
          <a:ahLst/>
          <a:cxnLst/>
          <a:rect l="0" t="0" r="0" b="0"/>
          <a:pathLst>
            <a:path>
              <a:moveTo>
                <a:pt x="0" y="15347"/>
              </a:moveTo>
              <a:lnTo>
                <a:pt x="455454" y="153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500" kern="1200"/>
        </a:p>
      </dsp:txBody>
      <dsp:txXfrm>
        <a:off x="4434306" y="3620173"/>
        <a:ext cx="22772" cy="22772"/>
      </dsp:txXfrm>
    </dsp:sp>
    <dsp:sp modelId="{959513F4-46CF-4E31-B25D-14FB35FF6999}">
      <dsp:nvSpPr>
        <dsp:cNvPr id="0" name=""/>
        <dsp:cNvSpPr/>
      </dsp:nvSpPr>
      <dsp:spPr>
        <a:xfrm>
          <a:off x="3708506" y="3859287"/>
          <a:ext cx="1474373" cy="14743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14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ZDRAVJE</a:t>
          </a:r>
        </a:p>
      </dsp:txBody>
      <dsp:txXfrm>
        <a:off x="3924423" y="4075204"/>
        <a:ext cx="1042539" cy="1042539"/>
      </dsp:txXfrm>
    </dsp:sp>
    <dsp:sp modelId="{A28AB34B-5103-44ED-A6CF-5D1580726C87}">
      <dsp:nvSpPr>
        <dsp:cNvPr id="0" name=""/>
        <dsp:cNvSpPr/>
      </dsp:nvSpPr>
      <dsp:spPr>
        <a:xfrm rot="8983374">
          <a:off x="3694220" y="3054043"/>
          <a:ext cx="123246" cy="30695"/>
        </a:xfrm>
        <a:custGeom>
          <a:avLst/>
          <a:gdLst/>
          <a:ahLst/>
          <a:cxnLst/>
          <a:rect l="0" t="0" r="0" b="0"/>
          <a:pathLst>
            <a:path>
              <a:moveTo>
                <a:pt x="0" y="15347"/>
              </a:moveTo>
              <a:lnTo>
                <a:pt x="123246" y="153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500" kern="1200"/>
        </a:p>
      </dsp:txBody>
      <dsp:txXfrm rot="10800000">
        <a:off x="3752762" y="3066310"/>
        <a:ext cx="6162" cy="6162"/>
      </dsp:txXfrm>
    </dsp:sp>
    <dsp:sp modelId="{D495CA0A-4A8F-49CB-8BD8-A235AB242891}">
      <dsp:nvSpPr>
        <dsp:cNvPr id="0" name=""/>
        <dsp:cNvSpPr/>
      </dsp:nvSpPr>
      <dsp:spPr>
        <a:xfrm>
          <a:off x="1443941" y="2899746"/>
          <a:ext cx="2679556" cy="1474373"/>
        </a:xfrm>
        <a:prstGeom prst="ellipse">
          <a:avLst/>
        </a:prstGeom>
        <a:solidFill>
          <a:srgbClr val="99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12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ZBIRANJE IFORMACIJ-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12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VEDENJE O POKLICU</a:t>
          </a:r>
        </a:p>
      </dsp:txBody>
      <dsp:txXfrm>
        <a:off x="1836353" y="3115663"/>
        <a:ext cx="1894732" cy="1042539"/>
      </dsp:txXfrm>
    </dsp:sp>
    <dsp:sp modelId="{E10CB021-E84E-469F-8D23-31DAB3AF1B04}">
      <dsp:nvSpPr>
        <dsp:cNvPr id="0" name=""/>
        <dsp:cNvSpPr/>
      </dsp:nvSpPr>
      <dsp:spPr>
        <a:xfrm rot="12583281">
          <a:off x="3719861" y="2263093"/>
          <a:ext cx="91653" cy="30695"/>
        </a:xfrm>
        <a:custGeom>
          <a:avLst/>
          <a:gdLst/>
          <a:ahLst/>
          <a:cxnLst/>
          <a:rect l="0" t="0" r="0" b="0"/>
          <a:pathLst>
            <a:path>
              <a:moveTo>
                <a:pt x="0" y="15347"/>
              </a:moveTo>
              <a:lnTo>
                <a:pt x="91653" y="153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500" kern="1200"/>
        </a:p>
      </dsp:txBody>
      <dsp:txXfrm rot="10800000">
        <a:off x="3763396" y="2276150"/>
        <a:ext cx="4582" cy="4582"/>
      </dsp:txXfrm>
    </dsp:sp>
    <dsp:sp modelId="{7D41C3FA-1FF1-4219-92AB-F143ADF72FB3}">
      <dsp:nvSpPr>
        <dsp:cNvPr id="0" name=""/>
        <dsp:cNvSpPr/>
      </dsp:nvSpPr>
      <dsp:spPr>
        <a:xfrm>
          <a:off x="1539960" y="893927"/>
          <a:ext cx="2487519" cy="1647848"/>
        </a:xfrm>
        <a:prstGeom prst="ellipse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altLang="sl-SI" sz="18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panose="020B0604030504040204" pitchFamily="34" charset="0"/>
            </a:rPr>
            <a:t>NAVADE</a:t>
          </a:r>
        </a:p>
      </dsp:txBody>
      <dsp:txXfrm>
        <a:off x="1904249" y="1135249"/>
        <a:ext cx="1758941" cy="1165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9367" cy="501879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l">
              <a:defRPr sz="13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94505" y="0"/>
            <a:ext cx="2979367" cy="501879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r">
              <a:defRPr sz="1300"/>
            </a:lvl1pPr>
          </a:lstStyle>
          <a:p>
            <a:pPr rtl="0"/>
            <a:fld id="{72790D5B-D3F1-41D2-9C48-E7FF69378F01}" type="datetime1">
              <a:rPr lang="sl-SI" smtClean="0"/>
              <a:t>27. 11. 2020</a:t>
            </a:fld>
            <a:endParaRPr lang="sl-SI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9500961"/>
            <a:ext cx="2979367" cy="501878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l">
              <a:defRPr sz="13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94505" y="9500961"/>
            <a:ext cx="2979367" cy="501878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r">
              <a:defRPr sz="1300"/>
            </a:lvl1pPr>
          </a:lstStyle>
          <a:p>
            <a:pPr rtl="0"/>
            <a:fld id="{7BAE14B8-3CC9-472D-9BC5-A84D80684DE2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9367" cy="501879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l">
              <a:defRPr sz="1300"/>
            </a:lvl1pPr>
          </a:lstStyle>
          <a:p>
            <a:pPr rtl="0"/>
            <a:endParaRPr lang="sl-SI" noProof="0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94505" y="0"/>
            <a:ext cx="2979367" cy="501879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r">
              <a:defRPr sz="1300"/>
            </a:lvl1pPr>
          </a:lstStyle>
          <a:p>
            <a:pPr rtl="0"/>
            <a:fld id="{10615662-D93A-4A59-B17A-F5FA1E09CA74}" type="datetime1">
              <a:rPr lang="sl-SI" noProof="0" smtClean="0"/>
              <a:t>27. 11. 2020</a:t>
            </a:fld>
            <a:endParaRPr lang="sl-SI" noProof="0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42" tIns="48221" rIns="96442" bIns="48221" rtlCol="0" anchor="ctr"/>
          <a:lstStyle/>
          <a:p>
            <a:pPr rtl="0"/>
            <a:endParaRPr lang="sl-SI" noProof="0" dirty="0"/>
          </a:p>
        </p:txBody>
      </p:sp>
      <p:sp>
        <p:nvSpPr>
          <p:cNvPr id="5" name="Označba mesta za opombe 4"/>
          <p:cNvSpPr>
            <a:spLocks noGrp="1"/>
          </p:cNvSpPr>
          <p:nvPr>
            <p:ph type="body" sz="quarter" idx="3"/>
          </p:nvPr>
        </p:nvSpPr>
        <p:spPr>
          <a:xfrm>
            <a:off x="687547" y="4813866"/>
            <a:ext cx="5500370" cy="3375958"/>
          </a:xfrm>
          <a:prstGeom prst="rect">
            <a:avLst/>
          </a:prstGeom>
        </p:spPr>
        <p:txBody>
          <a:bodyPr vert="horz" lIns="96442" tIns="48221" rIns="96442" bIns="48221" rtlCol="0"/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4"/>
          </p:nvPr>
        </p:nvSpPr>
        <p:spPr>
          <a:xfrm>
            <a:off x="0" y="9500961"/>
            <a:ext cx="2979367" cy="501878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l">
              <a:defRPr sz="1300"/>
            </a:lvl1pPr>
          </a:lstStyle>
          <a:p>
            <a:pPr rtl="0"/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5"/>
          </p:nvPr>
        </p:nvSpPr>
        <p:spPr>
          <a:xfrm>
            <a:off x="3894505" y="9500961"/>
            <a:ext cx="2979367" cy="501878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r">
              <a:defRPr sz="1300"/>
            </a:lvl1pPr>
          </a:lstStyle>
          <a:p>
            <a:pPr rtl="0"/>
            <a:fld id="{7FB667E1-E601-4AAF-B95C-B25720D70A60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7C4D43CB-606B-4B14-A2A7-9A98EF113C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3589" indent="-301381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5522" indent="-241104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87731" indent="-241104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69940" indent="-241104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2149" indent="-24110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34357" indent="-24110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16566" indent="-24110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98775" indent="-24110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F3E77D8-160A-4191-A778-764D9A453D34}" type="slidenum">
              <a:rPr lang="sl-SI" altLang="sl-SI" smtClean="0"/>
              <a:pPr>
                <a:spcBef>
                  <a:spcPct val="0"/>
                </a:spcBef>
              </a:pPr>
              <a:t>1</a:t>
            </a:fld>
            <a:endParaRPr lang="sl-SI" altLang="sl-SI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FEB6379-E7A0-4F54-9322-3480EC4B6E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97FA85A2-72A8-4764-9C2D-E753A9BB5A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altLang="sl-SI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sl-SI" smtClean="0"/>
              <a:t>8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69647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Prostoročno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" name="Prostoročno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" name="Prostoročno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" name="Prostoročno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" name="Prostoročno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" name="Prostoročno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" name="Prostoročno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" name="Prostoročno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" name="Prostoročno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" name="Prostoročno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" name="Prostoročno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" name="Prostoročno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" name="Prostoročno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" name="Prostoročno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9" name="Prostoročno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0" name="Prostoročno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" name="Prostoročno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" name="Prostoročno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" name="Prostoročno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" name="Prostoročno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" name="Prostoročno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6" name="Prostoročno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7" name="Prostoročno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8" name="Prostoročno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9" name="Prostoročno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" name="Prostoročno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1" name="Prostoročno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" name="Prostoročno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" name="Prostoročno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4" name="Prostoročno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5" name="Prostoročno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6" name="Prostoročno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7" name="Prostoročno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8" name="Prostoročno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9" name="Prostoročno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40" name="Skupina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Prostoročn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2" name="Prostoročn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3" name="Prostoročn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4" name="Prostoročn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5" name="Prostoročn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6" name="Prostoročn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7" name="Prostoročn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8" name="Prostoročn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sp>
        <p:nvSpPr>
          <p:cNvPr id="49" name="Prostoročno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noProof="0" dirty="0"/>
          </a:p>
        </p:txBody>
      </p:sp>
      <p:grpSp>
        <p:nvGrpSpPr>
          <p:cNvPr id="50" name="Skupina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Prostoročno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2" name="Prostoročno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3" name="Prostoročno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4" name="Prostoročno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5" name="Prostoročno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6" name="Prostoročno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7" name="Prostoročno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8" name="Prostoročno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sp>
        <p:nvSpPr>
          <p:cNvPr id="59" name="Prostoročno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noProof="0" dirty="0"/>
          </a:p>
        </p:txBody>
      </p:sp>
      <p:sp>
        <p:nvSpPr>
          <p:cNvPr id="60" name="Prostoročno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noProof="0" dirty="0"/>
          </a:p>
        </p:txBody>
      </p:sp>
      <p:grpSp>
        <p:nvGrpSpPr>
          <p:cNvPr id="61" name="Skupina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Prostoročno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3" name="Prostoročno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4" name="Prostoročno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5" name="Prostoročno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6" name="Prostoročno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7" name="Prostoročno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8" name="Prostoročno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9" name="Prostoročn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0" name="Prostoročno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1" name="Prostoročno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2" name="Prostoročno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3" name="Prostoročno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4" name="Prostoročno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5" name="Prostoročno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6" name="Prostoročno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7" name="Prostoročno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8" name="Prostoročno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9" name="Prostoročn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0" name="Prostoročno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81" name="Skupina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Prostoročno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3" name="Prostoročno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4" name="Prostoročno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5" name="Prostoročno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6" name="Prostoročno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87" name="Skupina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Prostoročn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9" name="Prostoročn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0" name="Prostoročn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1" name="Prostoročn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2" name="Prostoročn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3" name="Prostoročn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94" name="Skupina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Prostoročno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6" name="Prostoročno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7" name="Prostoročno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8" name="Prostoročno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99" name="Skupina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Prostoročn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1" name="Prostoročn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2" name="Prostoročn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3" name="Prostoročn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4" name="Prostoročn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5" name="Prostoročn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106" name="Skupina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Prostoročn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8" name="Prostoročn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9" name="Prostoročn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0" name="Prostoročn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1" name="Prostoročn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2" name="Prostoročn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3" name="Prostoročn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4" name="Prostoročn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sp>
        <p:nvSpPr>
          <p:cNvPr id="115" name="Prostoročno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noProof="0" dirty="0"/>
          </a:p>
        </p:txBody>
      </p:sp>
      <p:sp>
        <p:nvSpPr>
          <p:cNvPr id="116" name="Prostoročno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grpSp>
        <p:nvGrpSpPr>
          <p:cNvPr id="117" name="Skupina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Prostoročno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9" name="Prostoročno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0" name="Prostoročno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1" name="Prostoročno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2" name="Prostoročno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3" name="Prostoročno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4" name="Prostoročno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5" name="Prostoročno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6" name="Prostoročno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7" name="Prostoročno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8" name="Prostoročno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9" name="Prostoročno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0" name="Prostoročno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1" name="Prostoročno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2" name="Prostoročno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3" name="Prostoročno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4" name="Prostoročno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5" name="Prostoročno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6" name="Prostoročno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7" name="Prostoročno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8" name="Prostoročno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9" name="Prostoročno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0" name="Prostoročno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1" name="Prostoročno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2" name="Prostoročno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3" name="Prostoročno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4" name="Prostoročno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5" name="Prostoročno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146" name="Skupina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Prostoročno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8" name="Prostoročno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9" name="Prostoročno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0" name="Prostoročno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1" name="Prostoročno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2" name="Prostoročno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3" name="Prostoročno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4" name="Prostoročno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5" name="Prostoročno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6" name="Prostoročno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7" name="Prostoročno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8" name="Prostoročno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9" name="Prostoročno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0" name="Prostoročno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1" name="Prostoročno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2" name="Prostoročno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3" name="Prostoročno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4" name="Prostoročno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5" name="Prostoročno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6" name="Prostoročno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7" name="Prostoročno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8" name="Prostoročno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9" name="Prostoročno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0" name="Prostoročno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171" name="Skupina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Prostoročn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3" name="Prostoročn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4" name="Prostoročn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5" name="Prostoročn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6" name="Prostoročn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7" name="Prostoročn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8" name="Prostoročn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9" name="Prostoročn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sl-SI" noProof="0"/>
              <a:t>Kliknite, če želite urediti slog podnaslova matrice</a:t>
            </a:r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EB1E87-95EC-42E7-9665-DB181E70A8D5}" type="datetime1">
              <a:rPr lang="sl-SI" noProof="0" smtClean="0"/>
              <a:t>27. 11. 2020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35F22C-3817-4B88-9886-6364CEDC409C}" type="datetime1">
              <a:rPr lang="sl-SI" noProof="0" smtClean="0"/>
              <a:t>27. 11. 2020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slov, besedilo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49EFAA4B-D358-4574-9E93-6BB7B8B93F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6651895D-825C-4254-B18D-939F9DA3AD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B22B662D-4609-4BC8-B2B4-32004ED758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23855-2462-4074-A165-12EBAD4532B3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11740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Naslov in diagram ali organi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SmartArt 2"/>
          <p:cNvSpPr>
            <a:spLocks noGrp="1"/>
          </p:cNvSpPr>
          <p:nvPr>
            <p:ph type="dgm" idx="1"/>
          </p:nvPr>
        </p:nvSpPr>
        <p:spPr>
          <a:xfrm>
            <a:off x="1219200" y="1600201"/>
            <a:ext cx="10363200" cy="4530725"/>
          </a:xfrm>
        </p:spPr>
        <p:txBody>
          <a:bodyPr/>
          <a:lstStyle/>
          <a:p>
            <a:pPr lvl="0"/>
            <a:endParaRPr lang="sl-SI" noProof="0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68868A5B-374C-4BE2-AD4D-CB254BC871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6040382F-BCFC-4062-9206-8DC592ABE5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667056E7-C074-445D-9F4F-9E844DD00D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5798D-D51A-48E2-90DB-645287C282DA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59713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E65B0D-193D-42CA-9E0B-669D863595F2}" type="datetime1">
              <a:rPr lang="sl-SI" noProof="0" smtClean="0"/>
              <a:t>27. 11. 2020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5200" b="0"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699B5A-8CF2-4665-897E-6D26BA902ABF}" type="datetime1">
              <a:rPr lang="sl-SI" noProof="0" smtClean="0"/>
              <a:t>27. 11. 2020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F61FB5-B4BA-4F8D-B9EE-39CCE097FFB6}" type="datetime1">
              <a:rPr lang="sl-SI" noProof="0" smtClean="0"/>
              <a:t>27. 11. 2020</a:t>
            </a:fld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451AEF-0551-4295-BB02-B4B2C3B3783B}" type="datetime1">
              <a:rPr lang="sl-SI" noProof="0" smtClean="0"/>
              <a:t>27. 11. 2020</a:t>
            </a:fld>
            <a:endParaRPr lang="sl-SI" noProof="0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ročno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noProof="0" dirty="0"/>
          </a:p>
        </p:txBody>
      </p:sp>
      <p:sp>
        <p:nvSpPr>
          <p:cNvPr id="7" name="Prostoročno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noProof="0" dirty="0"/>
          </a:p>
        </p:txBody>
      </p:sp>
      <p:sp>
        <p:nvSpPr>
          <p:cNvPr id="8" name="Prostoročno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noProof="0" dirty="0"/>
          </a:p>
        </p:txBody>
      </p:sp>
      <p:grpSp>
        <p:nvGrpSpPr>
          <p:cNvPr id="9" name="Skupina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Prostoročn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" name="Prostoročn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" name="Prostoročn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" name="Prostoročn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" name="Prostoročn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" name="Prostoročn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" name="Prostoročn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" name="Prostoročn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" name="Prostoročn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9" name="Prostoročno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0" name="Prostoročn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" name="Prostoročn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" name="Prostoročn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" name="Prostoročn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" name="Prostoročn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" name="Prostoročn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6" name="Prostoročn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7" name="Prostoročn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8" name="Prostoročn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9" name="Prostoročn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" name="Prostoročn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1" name="Prostoročn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" name="Prostoročno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" name="Prostoročno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4" name="Prostoročn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5" name="Prostoročn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6" name="Prostoročn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7" name="Prostoročn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8" name="Prostoročn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9" name="Prostoročn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0" name="Prostoročn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1" name="Prostoročn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2" name="Prostoročn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3" name="Prostoročn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4" name="Prostoročn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5" name="Prostoročn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6" name="Prostoročn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7" name="Prostoročn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8" name="Prostoročn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9" name="Prostoročn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0" name="Prostoročn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1" name="Prostoročn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2" name="Prostoročn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3" name="Prostoročn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4" name="Prostoročn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5" name="Prostoročn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6" name="Prostoročn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7" name="Prostoročn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8" name="Prostoročn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9" name="Prostoročn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0" name="Prostoročn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1" name="Prostoročn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2" name="Prostoročn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3" name="Prostoročn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4" name="Prostoročn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5" name="Prostoročn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6" name="Prostoročn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7" name="Prostoročn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8" name="Prostoročn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9" name="Prostoročn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0" name="Prostoročn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1" name="Prostoročn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2" name="Prostoročn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3" name="Prostoročn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4" name="Prostoročn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5" name="Prostoročn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6" name="Prostoročn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7" name="Prostoročn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8" name="Prostoročn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79" name="Prostoročn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0" name="Prostoročn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1" name="Prostoročn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2" name="Prostoročn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3" name="Prostoročn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4" name="Prostoročn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5" name="Prostoročn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6" name="Prostoročn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7" name="Prostoročn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8" name="Prostoročn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89" name="Prostoročn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0" name="Prostoročn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1" name="Prostoročn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2" name="Prostoročn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93" name="Skupina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Prostoročno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5" name="Prostoročno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6" name="Prostoročno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7" name="Prostoročno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8" name="Prostoročn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99" name="Prostoročno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0" name="Prostoročno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1" name="Prostoročno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2" name="Prostoročno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3" name="Prostoročno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4" name="Prostoročno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5" name="Prostoročn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6" name="Prostoročn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7" name="Prostoročn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8" name="Prostoročn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09" name="Prostoročn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0" name="Prostoročn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1" name="Prostoročn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2" name="Prostoročn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3" name="Prostoročn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4" name="Prostoročn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5" name="Prostoročn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6" name="Prostoročn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7" name="Prostoročno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8" name="Prostoročn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19" name="Prostoročn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0" name="Prostoročn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1" name="Prostoročn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2" name="Prostoročn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3" name="Prostoročn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4" name="Prostoročn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5" name="Prostoročn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6" name="Prostoročn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7" name="Prostoročn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8" name="Prostoročn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9" name="Prostoročn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0" name="Prostoročn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1" name="Prostoročn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2" name="Prostoročn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3" name="Prostoročn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4" name="Prostoročn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5" name="Prostoročn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6" name="Prostoročn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7" name="Prostoročn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8" name="Prostoročn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9" name="Prostoročn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0" name="Prostoročn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1" name="Prostoročn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2" name="Prostoročn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3" name="Prostoročn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4" name="Prostoročn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5" name="Prostoročn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6" name="Prostoročn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7" name="Prostoročn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8" name="Prostoročn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9" name="Prostoročn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0" name="Prostoročn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1" name="Prostoročn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2" name="Prostoročn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3" name="Prostoročn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4" name="Prostoročn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5" name="Prostoročn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6" name="Prostoročn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7" name="Prostoročn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8" name="Prostoročn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9" name="Prostoročn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0" name="Prostoročn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1" name="Prostoročn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2" name="Prostoročn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3" name="Prostoročn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4" name="Prostoročn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5" name="Prostoročn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6" name="Prostoročn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7" name="Prostoročn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8" name="Prostoročn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9" name="Prostoročn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0" name="Prostoročn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1" name="Prostoročn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2" name="Prostoročn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3" name="Prostoročn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4" name="Prostoročn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5" name="Prostoročn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6" name="Prostoročn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177" name="Skupina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Prostoročn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9" name="Prostoročn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0" name="Prostoročn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1" name="Prostoročn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2" name="Prostoročn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3" name="Prostoročn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4" name="Prostoročn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5" name="Prostoročn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6" name="Prostoročn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7" name="Prostoročno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8" name="Prostoročn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9" name="Prostoročn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90" name="Prostoročn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91" name="Prostoročn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92" name="Prostoročn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93" name="Prostoročn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94" name="Prostoročn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95" name="Prostoročn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96" name="Prostoročn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97" name="Prostoročn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98" name="Prostoročn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99" name="Prostoročn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00" name="Prostoročn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01" name="Prostoročn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02" name="Prostoročn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03" name="Prostoročn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04" name="Prostoročn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05" name="Prostoročn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06" name="Prostoročn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07" name="Prostoročn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08" name="Prostoročn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09" name="Prostoročn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0" name="Prostoročn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1" name="Prostoročn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2" name="Prostoročn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3" name="Prostoročn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4" name="Prostoročn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5" name="Prostoročn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6" name="Prostoročn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7" name="Prostoročn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8" name="Prostoročn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9" name="Prostoročn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0" name="Prostoročn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1" name="Prostoročn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2" name="Prostoročn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3" name="Prostoročn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4" name="Prostoročn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5" name="Prostoročn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6" name="Prostoročn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7" name="Prostoročn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8" name="Prostoročn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9" name="Prostoročn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0" name="Prostoročn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1" name="Prostoročn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2" name="Prostoročn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3" name="Prostoročn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4" name="Prostoročn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5" name="Prostoročn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6" name="Prostoročn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7" name="Prostoročn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8" name="Prostoročn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9" name="Prostoročn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0" name="Prostoročn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1" name="Prostoročn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2" name="Prostoročn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3" name="Prostoročn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4" name="Prostoročn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5" name="Prostoročn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6" name="Prostoročn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7" name="Prostoročn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8" name="Prostoročn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9" name="Prostoročn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0" name="Prostoročn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1" name="Prostoročn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2" name="Prostoročn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3" name="Prostoročn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4" name="Prostoročn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5" name="Prostoročn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6" name="Prostoročn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7" name="Prostoročn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8" name="Prostoročn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9" name="Prostoročn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260" name="Skupina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Prostoročno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62" name="Prostoročno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63" name="Prostoročno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64" name="Prostoročno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65" name="Prostoročno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66" name="Prostoročno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67" name="Prostoročno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68" name="Prostoročno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69" name="Prostoročno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70" name="Prostoročno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71" name="Prostoročno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72" name="Prostoročno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73" name="Prostoročno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Prostoročno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75" name="Prostoročno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76" name="Prostoročno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77" name="Prostoročno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Prostoročno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79" name="Prostoročno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80" name="Prostoročno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81" name="Prostoročno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82" name="Prostoročno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83" name="Prostoročno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84" name="Prostoročno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Prostoročno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Prostoročno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87" name="Prostoročno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88" name="Prostoročno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289" name="Skupina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Prostoročno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91" name="Elipsa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92" name="Prostoročno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93" name="Prostoročno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94" name="Prostoročno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95" name="Prostoročno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96" name="Prostoročno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97" name="Prostoročno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98" name="Prostoročno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99" name="Prostoročno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0" name="Prostoročno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1" name="Prostoročno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2" name="Prostoročno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3" name="Prostoročno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4" name="Prostoročno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5" name="Prostoročno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6" name="Prostoročno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7" name="Prostoročno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8" name="Prostoročno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9" name="Prostoročno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sp>
        <p:nvSpPr>
          <p:cNvPr id="310" name="Prostoročno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noProof="0" dirty="0"/>
          </a:p>
        </p:txBody>
      </p:sp>
      <p:grpSp>
        <p:nvGrpSpPr>
          <p:cNvPr id="311" name="Skupina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Prostoročno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13" name="Prostoročno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14" name="Prostoročno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15" name="Prostoročno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16" name="Prostoročno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17" name="Prostoročno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18" name="Prostoročno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19" name="Prostoročno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0" name="Prostoročno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1" name="Prostoročno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2" name="Prostoročno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3" name="Prostoročno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4" name="Prostoročno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5" name="Prostoročno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6" name="Prostoročno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7" name="Prostoročno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8" name="Prostoročno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9" name="Prostoročno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0" name="Prostoročno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1" name="Prostoročno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2" name="Prostoročno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3" name="Prostoročno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4" name="Prostoročno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5" name="Prostoročno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6" name="Prostoročno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7" name="Prostoročno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8" name="Prostoročno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9" name="Prostoročno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40" name="Prostoročno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41" name="Prostoročno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42" name="Prostoročno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43" name="Prostoročno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44" name="Prostoročn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45" name="Prostoročno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46" name="Prostoročno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47" name="Prostoročno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348" name="Skupina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Skupina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Prostoročno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76" name="Prostoročno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77" name="Prostoročno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78" name="Prostoročno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79" name="Prostoročno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80" name="Prostoročno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81" name="Prostoročno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82" name="Prostoročno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83" name="Prostoročno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84" name="Prostoročno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85" name="Prostoročno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86" name="Prostoročno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87" name="Prostoročno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88" name="Prostoročno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89" name="Prostoročno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90" name="Prostoročno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91" name="Prostoročno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92" name="Prostoročno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93" name="Prostoročno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94" name="Prostoročno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95" name="Prostoročno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96" name="Prostoročno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97" name="Prostoročno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98" name="Prostoročno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99" name="Prostoročno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00" name="Prostoročno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01" name="Prostoročno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02" name="Prostoročno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03" name="Prostoročno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04" name="Prostoročno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05" name="Prostoročno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06" name="Prostoročno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07" name="Prostoročno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08" name="Prostoročno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09" name="Prostoročno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10" name="Prostoročno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11" name="Prostoročno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12" name="Prostoročno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13" name="Prostoročno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14" name="Prostoročno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15" name="Prostoročno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16" name="Prostoročno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17" name="Prostoročno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18" name="Prostoročno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19" name="Prostoročno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20" name="Prostoročno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421" name="Prostoročno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</p:grpSp>
        <p:grpSp>
          <p:nvGrpSpPr>
            <p:cNvPr id="350" name="Skupina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Prostoročno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67" name="Prostoročno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68" name="Prostoročno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69" name="Prostoročno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70" name="Prostoročno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71" name="Prostoročno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72" name="Prostoročno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73" name="Prostoročno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74" name="Prostoročno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</p:grpSp>
        <p:grpSp>
          <p:nvGrpSpPr>
            <p:cNvPr id="351" name="Skupina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Prostoročno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60" name="Prostoročno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61" name="Prostoročno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62" name="Prostoročno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63" name="Prostoročno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64" name="Prostoročno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65" name="Prostoročno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</p:grpSp>
        <p:grpSp>
          <p:nvGrpSpPr>
            <p:cNvPr id="352" name="Skupina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Prostoročno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54" name="Prostoročno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55" name="Prostoročno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56" name="Prostoročn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57" name="Prostoročno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  <p:sp>
            <p:nvSpPr>
              <p:cNvPr id="358" name="Prostoročno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noProof="0" dirty="0"/>
              </a:p>
            </p:txBody>
          </p:sp>
        </p:grpSp>
      </p:grpSp>
      <p:grpSp>
        <p:nvGrpSpPr>
          <p:cNvPr id="422" name="Skupina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Prostoročn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24" name="Prostoročn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25" name="Prostoročn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26" name="Prostoročn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27" name="Prostoročn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28" name="Prostoročn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29" name="Prostoročn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30" name="Prostoročn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431" name="Skupina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Prostoročn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33" name="Prostoročn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34" name="Prostoročn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35" name="Prostoročn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36" name="Prostoročn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37" name="Prostoročn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38" name="Prostoročn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39" name="Prostoročn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440" name="Skupina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Prostoročn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42" name="Prostoročn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43" name="Prostoročn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44" name="Prostoročn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45" name="Prostoročn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46" name="Prostoročn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47" name="Prostoročn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48" name="Prostoročn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rtlCol="0" anchor="ctr">
            <a:normAutofit/>
          </a:bodyPr>
          <a:lstStyle>
            <a:lvl1pPr algn="ctr">
              <a:defRPr sz="6000"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5848B9-E763-4F44-BF4E-29D2194F9F3A}" type="datetime1">
              <a:rPr lang="sl-SI" noProof="0" smtClean="0"/>
              <a:t>27. 11. 2020</a:t>
            </a:fld>
            <a:endParaRPr lang="sl-SI" noProof="0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EFEAC1-2B1F-4272-97B5-BABB0B55DB21}" type="datetime1">
              <a:rPr lang="sl-SI" noProof="0" smtClean="0"/>
              <a:t>27. 11. 2020</a:t>
            </a:fld>
            <a:endParaRPr lang="sl-SI" noProof="0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E0DA00-1E73-474C-A89E-ACE607AC6AB0}" type="datetime1">
              <a:rPr lang="sl-SI" noProof="0" smtClean="0"/>
              <a:t>27. 11. 2020</a:t>
            </a:fld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sliko 2" descr="Prazna označba mesta za dodajanje slike. Kliknite označbo mesta in izberite sliko, ki jo želite dodati.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CF7934-1BE7-455B-9BD9-B3DABA519FB5}" type="datetime1">
              <a:rPr lang="sl-SI" noProof="0" smtClean="0"/>
              <a:t>27. 11. 2020</a:t>
            </a:fld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očno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noProof="0" dirty="0"/>
          </a:p>
        </p:txBody>
      </p:sp>
      <p:sp>
        <p:nvSpPr>
          <p:cNvPr id="8" name="Prostoročno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noProof="0" dirty="0"/>
          </a:p>
        </p:txBody>
      </p:sp>
      <p:sp>
        <p:nvSpPr>
          <p:cNvPr id="9" name="Prostoročno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noProof="0" dirty="0"/>
          </a:p>
        </p:txBody>
      </p:sp>
      <p:grpSp>
        <p:nvGrpSpPr>
          <p:cNvPr id="10" name="Skupina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Prostoročn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2" name="Prostoročn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3" name="Prostoročn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4" name="Prostoročn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5" name="Prostoročn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6" name="Prostoročn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7" name="Prostoročn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18" name="Prostoročn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Prostoročno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1" name="Prostoročno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2" name="Prostoročno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3" name="Prostoročno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4" name="Prostoročno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5" name="Prostoročno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26" name="Skupina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Prostoročno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8" name="Prostoročno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29" name="Prostoročno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0" name="Prostoročno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1" name="Prostoročno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2" name="Prostoročno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3" name="Prostoročno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34" name="Skupina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Prostoročno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6" name="Prostoročno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7" name="Prostoročno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8" name="Prostoročno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39" name="Prostoročno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0" name="Prostoročno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1" name="Prostoročno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2" name="Prostoročno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43" name="Skupina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Prostoročno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5" name="Prostoročno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6" name="Prostoročno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7" name="Prostoročno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8" name="Prostoročno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49" name="Prostoročno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0" name="Prostoročno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1" name="Prostoročno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52" name="Skupina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Prostoročn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4" name="Prostoročn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5" name="Prostoročn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6" name="Prostoročn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7" name="Prostoročn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8" name="Prostoročn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59" name="Prostoročn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0" name="Prostoročn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grpSp>
        <p:nvGrpSpPr>
          <p:cNvPr id="61" name="Skupina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Prostoročn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3" name="Prostoročn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4" name="Prostoročn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5" name="Prostoročn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6" name="Prostoročn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7" name="Prostoročn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8" name="Prostoročn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  <p:sp>
          <p:nvSpPr>
            <p:cNvPr id="69" name="Prostoročn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/>
            </a:p>
          </p:txBody>
        </p:sp>
      </p:grpSp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l-SI" noProof="0" dirty="0"/>
              <a:t>Kliknite, če želite urediti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37E2C098-BA33-45F9-B6A5-5B852141FA77}" type="datetime1">
              <a:rPr lang="sl-SI" noProof="0" smtClean="0"/>
              <a:t>27. 11. 2020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CA8D9AD5-F248-4919-864A-CFD76CC027D6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  <p:sldLayoutId id="214748366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sebna-terapija.com/sl/blog/predelovanje-travme-pri-otrocih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hyperlink" Target="https://creativecommons.org/licenses/by-sa/3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324315A-A9B2-4AE5-B5AB-10518A7C1AF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81288" y="165020"/>
            <a:ext cx="9360418" cy="1051530"/>
          </a:xfrm>
          <a:solidFill>
            <a:schemeClr val="bg2">
              <a:lumMod val="90000"/>
            </a:schemeClr>
          </a:solidFill>
          <a:ln>
            <a:solidFill>
              <a:schemeClr val="tx2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sl-SI" altLang="sl-SI" dirty="0"/>
              <a:t>POKLICNI KAŽIPOT, 1. del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6F0D7FE-49B3-4603-AC3E-C95367417D5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063117" y="1725434"/>
            <a:ext cx="7084612" cy="2266121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sl-SI" altLang="sl-SI" sz="1400" dirty="0"/>
          </a:p>
          <a:p>
            <a:pPr eaLnBrk="1" hangingPunct="1">
              <a:lnSpc>
                <a:spcPct val="80000"/>
              </a:lnSpc>
            </a:pPr>
            <a:endParaRPr lang="sl-SI" altLang="sl-SI" sz="1400" dirty="0"/>
          </a:p>
          <a:p>
            <a:pPr eaLnBrk="1" hangingPunct="1">
              <a:lnSpc>
                <a:spcPct val="80000"/>
              </a:lnSpc>
            </a:pPr>
            <a:r>
              <a:rPr lang="sl-SI" altLang="sl-SI" sz="1800" dirty="0">
                <a:latin typeface="Calibri" panose="020F0502020204030204" pitchFamily="34" charset="0"/>
                <a:cs typeface="Calibri" panose="020F0502020204030204" pitchFamily="34" charset="0"/>
              </a:rPr>
              <a:t>Sistem izobraževanja v Sloveniji </a:t>
            </a:r>
          </a:p>
          <a:p>
            <a:pPr eaLnBrk="1" hangingPunct="1">
              <a:lnSpc>
                <a:spcPct val="80000"/>
              </a:lnSpc>
            </a:pPr>
            <a:r>
              <a:rPr lang="sl-SI" altLang="sl-SI" sz="1800" b="1" dirty="0">
                <a:latin typeface="Calibri" panose="020F0502020204030204" pitchFamily="34" charset="0"/>
                <a:cs typeface="Calibri" panose="020F0502020204030204" pitchFamily="34" charset="0"/>
              </a:rPr>
              <a:t>s poudarkom na srednješolskih programih in obdobju prehoda</a:t>
            </a:r>
          </a:p>
          <a:p>
            <a:pPr eaLnBrk="1" hangingPunct="1">
              <a:lnSpc>
                <a:spcPct val="80000"/>
              </a:lnSpc>
            </a:pPr>
            <a:endParaRPr lang="sl-SI" altLang="sl-S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sl-SI" altLang="sl-S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l-SI" altLang="sl-SI" sz="1800" dirty="0">
                <a:latin typeface="Calibri" panose="020F0502020204030204" pitchFamily="34" charset="0"/>
                <a:cs typeface="Calibri" panose="020F0502020204030204" pitchFamily="34" charset="0"/>
              </a:rPr>
              <a:t>Osnovna šola </a:t>
            </a:r>
            <a:r>
              <a:rPr lang="sl-SI" altLang="sl-SI" sz="1800" b="1" dirty="0">
                <a:latin typeface="Calibri" panose="020F0502020204030204" pitchFamily="34" charset="0"/>
                <a:cs typeface="Calibri" panose="020F0502020204030204" pitchFamily="34" charset="0"/>
              </a:rPr>
              <a:t>Stari trg ob Kolpi</a:t>
            </a:r>
            <a:r>
              <a:rPr lang="sl-SI" altLang="sl-SI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sl-SI" altLang="sl-SI" sz="1800" b="1" dirty="0">
                <a:latin typeface="Calibri" panose="020F0502020204030204" pitchFamily="34" charset="0"/>
                <a:cs typeface="Calibri" panose="020F0502020204030204" pitchFamily="34" charset="0"/>
              </a:rPr>
              <a:t>Pripravila: Andreja Rade</a:t>
            </a:r>
          </a:p>
          <a:p>
            <a:pPr eaLnBrk="1" hangingPunct="1">
              <a:lnSpc>
                <a:spcPct val="80000"/>
              </a:lnSpc>
            </a:pPr>
            <a:r>
              <a:rPr lang="sl-SI" altLang="sl-SI" sz="1800" b="1" dirty="0">
                <a:latin typeface="Calibri" panose="020F0502020204030204" pitchFamily="34" charset="0"/>
                <a:cs typeface="Calibri" panose="020F0502020204030204" pitchFamily="34" charset="0"/>
              </a:rPr>
              <a:t>Šolska svetovalna služba</a:t>
            </a:r>
          </a:p>
          <a:p>
            <a:pPr eaLnBrk="1" hangingPunct="1">
              <a:lnSpc>
                <a:spcPct val="80000"/>
              </a:lnSpc>
            </a:pPr>
            <a:endParaRPr lang="sl-SI" altLang="sl-SI" sz="1300" b="1" dirty="0"/>
          </a:p>
        </p:txBody>
      </p:sp>
      <p:pic>
        <p:nvPicPr>
          <p:cNvPr id="3" name="Grafika 2" descr="Razred">
            <a:extLst>
              <a:ext uri="{FF2B5EF4-FFF2-40B4-BE49-F238E27FC236}">
                <a16:creationId xmlns:a16="http://schemas.microsoft.com/office/drawing/2014/main" id="{7ED0C3FE-74EF-4D3A-AE0B-13323739D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779578" flipV="1">
            <a:off x="9215848" y="2915149"/>
            <a:ext cx="2397361" cy="1866964"/>
          </a:xfrm>
          <a:prstGeom prst="rect">
            <a:avLst/>
          </a:prstGeom>
        </p:spPr>
      </p:pic>
      <p:pic>
        <p:nvPicPr>
          <p:cNvPr id="2" name="1Posnet zvok">
            <a:hlinkClick r:id="" action="ppaction://media"/>
            <a:extLst>
              <a:ext uri="{FF2B5EF4-FFF2-40B4-BE49-F238E27FC236}">
                <a16:creationId xmlns:a16="http://schemas.microsoft.com/office/drawing/2014/main" id="{65F63605-24F3-4B28-9DF7-69C3C3588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4343" y="142359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8C62A61B-1381-4407-884E-BFC5D17D49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sl-SI" altLang="sl-SI" sz="3800" b="1"/>
              <a:t>SISTEM IZOBRAŽEVANJA V SLOVENIJI JE RAZDELJEN NA:</a:t>
            </a:r>
          </a:p>
        </p:txBody>
      </p:sp>
      <p:sp>
        <p:nvSpPr>
          <p:cNvPr id="13315" name="Rectangle 5">
            <a:extLst>
              <a:ext uri="{FF2B5EF4-FFF2-40B4-BE49-F238E27FC236}">
                <a16:creationId xmlns:a16="http://schemas.microsoft.com/office/drawing/2014/main" id="{6405CA9C-8FBF-47A0-9954-D57CA80256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2024" y="1600200"/>
            <a:ext cx="7307249" cy="4997450"/>
          </a:xfr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r="100000" b="100000"/>
            </a:path>
          </a:gradFill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sl-SI" altLang="sl-SI" sz="2400" dirty="0"/>
              <a:t>Predšolska vzgoja</a:t>
            </a:r>
          </a:p>
          <a:p>
            <a:pPr eaLnBrk="1" hangingPunct="1">
              <a:lnSpc>
                <a:spcPct val="90000"/>
              </a:lnSpc>
            </a:pPr>
            <a:endParaRPr lang="sl-SI" altLang="sl-SI" sz="2400" dirty="0"/>
          </a:p>
          <a:p>
            <a:pPr eaLnBrk="1" hangingPunct="1">
              <a:lnSpc>
                <a:spcPct val="90000"/>
              </a:lnSpc>
            </a:pPr>
            <a:r>
              <a:rPr lang="sl-SI" altLang="sl-SI" sz="2400" dirty="0"/>
              <a:t>Osnovnošolsko izobraževanje</a:t>
            </a:r>
          </a:p>
          <a:p>
            <a:pPr eaLnBrk="1" hangingPunct="1">
              <a:lnSpc>
                <a:spcPct val="90000"/>
              </a:lnSpc>
            </a:pPr>
            <a:endParaRPr lang="sl-SI" altLang="sl-SI" sz="2400" dirty="0"/>
          </a:p>
          <a:p>
            <a:pPr eaLnBrk="1" hangingPunct="1">
              <a:lnSpc>
                <a:spcPct val="90000"/>
              </a:lnSpc>
            </a:pPr>
            <a:r>
              <a:rPr lang="sl-SI" altLang="sl-SI" sz="2400" b="1" dirty="0"/>
              <a:t>Srednješolsko izobraževanje</a:t>
            </a:r>
          </a:p>
          <a:p>
            <a:pPr eaLnBrk="1" hangingPunct="1">
              <a:lnSpc>
                <a:spcPct val="90000"/>
              </a:lnSpc>
            </a:pPr>
            <a:endParaRPr lang="sl-SI" altLang="sl-SI" sz="2400" b="1" dirty="0"/>
          </a:p>
          <a:p>
            <a:pPr eaLnBrk="1" hangingPunct="1">
              <a:lnSpc>
                <a:spcPct val="90000"/>
              </a:lnSpc>
            </a:pPr>
            <a:r>
              <a:rPr lang="sl-SI" altLang="sl-SI" sz="2400" dirty="0"/>
              <a:t>Visokošolsko izobraževanje</a:t>
            </a:r>
          </a:p>
          <a:p>
            <a:pPr eaLnBrk="1" hangingPunct="1">
              <a:lnSpc>
                <a:spcPct val="90000"/>
              </a:lnSpc>
            </a:pPr>
            <a:endParaRPr lang="sl-SI" altLang="sl-SI" sz="2400" dirty="0"/>
          </a:p>
          <a:p>
            <a:pPr eaLnBrk="1" hangingPunct="1">
              <a:lnSpc>
                <a:spcPct val="90000"/>
              </a:lnSpc>
            </a:pPr>
            <a:r>
              <a:rPr lang="sl-SI" altLang="sl-SI" sz="2400" dirty="0"/>
              <a:t>Univerzitetno izobraževanje</a:t>
            </a:r>
          </a:p>
          <a:p>
            <a:pPr eaLnBrk="1" hangingPunct="1">
              <a:lnSpc>
                <a:spcPct val="90000"/>
              </a:lnSpc>
            </a:pPr>
            <a:endParaRPr lang="sl-SI" altLang="sl-SI" sz="2400" dirty="0"/>
          </a:p>
          <a:p>
            <a:pPr eaLnBrk="1" hangingPunct="1">
              <a:lnSpc>
                <a:spcPct val="90000"/>
              </a:lnSpc>
            </a:pPr>
            <a:r>
              <a:rPr lang="sl-SI" altLang="sl-SI" sz="2400" dirty="0"/>
              <a:t>Podiplomsko izobraževanje</a:t>
            </a:r>
          </a:p>
        </p:txBody>
      </p:sp>
      <p:pic>
        <p:nvPicPr>
          <p:cNvPr id="2" name="2Posnet zvok">
            <a:hlinkClick r:id="" action="ppaction://media"/>
            <a:extLst>
              <a:ext uri="{FF2B5EF4-FFF2-40B4-BE49-F238E27FC236}">
                <a16:creationId xmlns:a16="http://schemas.microsoft.com/office/drawing/2014/main" id="{5FBD0E85-7F7D-43D6-9576-923B2F6CCB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36992" y="149089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D32ADD93-98DF-4462-98C0-E35CA6F081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799" y="333376"/>
            <a:ext cx="7978873" cy="1150937"/>
          </a:xfrm>
          <a:solidFill>
            <a:srgbClr val="FFFFCC"/>
          </a:solidFill>
        </p:spPr>
        <p:txBody>
          <a:bodyPr>
            <a:normAutofit fontScale="90000"/>
          </a:bodyPr>
          <a:lstStyle/>
          <a:p>
            <a:pPr eaLnBrk="1" hangingPunct="1"/>
            <a:br>
              <a:rPr lang="sl-SI" altLang="sl-SI" sz="3800" dirty="0"/>
            </a:br>
            <a:r>
              <a:rPr lang="sl-SI" altLang="sl-SI" sz="3800" dirty="0"/>
              <a:t>…</a:t>
            </a:r>
            <a:r>
              <a:rPr lang="sl-SI" altLang="sl-SI" sz="2600" b="1" dirty="0"/>
              <a:t>vzgoja in izobraževanje se začne doma v primarni družini in v vrtcih…</a:t>
            </a:r>
            <a:br>
              <a:rPr lang="sl-SI" altLang="sl-SI" sz="2600" b="1" dirty="0"/>
            </a:br>
            <a:endParaRPr lang="sl-SI" altLang="sl-SI" sz="2600" b="1" dirty="0"/>
          </a:p>
        </p:txBody>
      </p:sp>
      <p:sp>
        <p:nvSpPr>
          <p:cNvPr id="11267" name="Rectangle 5">
            <a:extLst>
              <a:ext uri="{FF2B5EF4-FFF2-40B4-BE49-F238E27FC236}">
                <a16:creationId xmlns:a16="http://schemas.microsoft.com/office/drawing/2014/main" id="{2523F784-36F9-406E-9DF4-21BCBD31D56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09799" y="1828799"/>
            <a:ext cx="3810001" cy="3255963"/>
          </a:xfr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sl-SI" altLang="sl-SI" sz="2400" b="1" dirty="0"/>
          </a:p>
          <a:p>
            <a:pPr eaLnBrk="1" hangingPunct="1"/>
            <a:r>
              <a:rPr lang="sl-SI" altLang="sl-SI" sz="2400" b="1" dirty="0">
                <a:solidFill>
                  <a:srgbClr val="00B050"/>
                </a:solidFill>
              </a:rPr>
              <a:t>PREDŠOLSKA VZGOJA</a:t>
            </a:r>
          </a:p>
          <a:p>
            <a:pPr eaLnBrk="1" hangingPunct="1"/>
            <a:endParaRPr lang="sl-SI" altLang="sl-SI" sz="2400" b="1" dirty="0"/>
          </a:p>
          <a:p>
            <a:pPr eaLnBrk="1" hangingPunct="1"/>
            <a:r>
              <a:rPr lang="sl-SI" altLang="sl-SI" sz="2400" b="1" dirty="0"/>
              <a:t>Starši, vzgojiteljice, stari starši, okolje…</a:t>
            </a:r>
          </a:p>
          <a:p>
            <a:pPr eaLnBrk="1" hangingPunct="1"/>
            <a:endParaRPr lang="sl-SI" altLang="sl-SI" sz="2400" b="1" dirty="0"/>
          </a:p>
        </p:txBody>
      </p:sp>
      <p:pic>
        <p:nvPicPr>
          <p:cNvPr id="11268" name="Picture 3" descr="SLIKA11">
            <a:extLst>
              <a:ext uri="{FF2B5EF4-FFF2-40B4-BE49-F238E27FC236}">
                <a16:creationId xmlns:a16="http://schemas.microsoft.com/office/drawing/2014/main" id="{61E5DF40-A97D-44D7-9D86-9D4FE1F6D7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9853" y="1733383"/>
            <a:ext cx="3138820" cy="4043529"/>
          </a:xfrm>
          <a:noFill/>
        </p:spPr>
      </p:pic>
      <p:pic>
        <p:nvPicPr>
          <p:cNvPr id="2" name="3Posnet zvok">
            <a:hlinkClick r:id="" action="ppaction://media"/>
            <a:extLst>
              <a:ext uri="{FF2B5EF4-FFF2-40B4-BE49-F238E27FC236}">
                <a16:creationId xmlns:a16="http://schemas.microsoft.com/office/drawing/2014/main" id="{1B441097-89BB-4F8C-BE5F-652D712B1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2565" y="14385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>
            <a:extLst>
              <a:ext uri="{FF2B5EF4-FFF2-40B4-BE49-F238E27FC236}">
                <a16:creationId xmlns:a16="http://schemas.microsoft.com/office/drawing/2014/main" id="{6E85C911-0080-4057-B52A-AC81D25F3A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9135" y="532736"/>
            <a:ext cx="9133730" cy="771277"/>
          </a:xfrm>
          <a:solidFill>
            <a:srgbClr val="FFFF00"/>
          </a:solidFill>
        </p:spPr>
        <p:txBody>
          <a:bodyPr>
            <a:normAutofit/>
          </a:bodyPr>
          <a:lstStyle/>
          <a:p>
            <a:pPr eaLnBrk="1" hangingPunct="1"/>
            <a:r>
              <a:rPr lang="sl-SI" altLang="sl-SI" sz="2900" b="1" dirty="0">
                <a:solidFill>
                  <a:srgbClr val="0070C0"/>
                </a:solidFill>
              </a:rPr>
              <a:t>OSNOVNOŠOLSKO IZOBRAŽEVANJE</a:t>
            </a:r>
          </a:p>
        </p:txBody>
      </p:sp>
      <p:sp>
        <p:nvSpPr>
          <p:cNvPr id="12291" name="Rectangle 6">
            <a:extLst>
              <a:ext uri="{FF2B5EF4-FFF2-40B4-BE49-F238E27FC236}">
                <a16:creationId xmlns:a16="http://schemas.microsoft.com/office/drawing/2014/main" id="{3C36FE3C-99A7-4C76-96E3-20D293D312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CC"/>
          </a:solidFill>
          <a:ln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sl-SI" altLang="sl-SI" dirty="0">
                <a:cs typeface="Times New Roman" panose="02020603050405020304" pitchFamily="18" charset="0"/>
              </a:rPr>
              <a:t>● </a:t>
            </a:r>
            <a:r>
              <a:rPr lang="sl-SI" altLang="sl-SI" dirty="0"/>
              <a:t>Osemletna osnovna šola</a:t>
            </a:r>
          </a:p>
          <a:p>
            <a:pPr eaLnBrk="1" hangingPunct="1">
              <a:buFontTx/>
              <a:buChar char="-"/>
            </a:pPr>
            <a:r>
              <a:rPr lang="sl-SI" altLang="sl-SI" sz="1800" dirty="0"/>
              <a:t>Razredni pouk</a:t>
            </a:r>
          </a:p>
          <a:p>
            <a:pPr eaLnBrk="1" hangingPunct="1">
              <a:buFontTx/>
              <a:buChar char="-"/>
            </a:pPr>
            <a:r>
              <a:rPr lang="sl-SI" altLang="sl-SI" sz="1800" dirty="0"/>
              <a:t>Predmetni pouk</a:t>
            </a:r>
          </a:p>
          <a:p>
            <a:pPr eaLnBrk="1" hangingPunct="1">
              <a:buFontTx/>
              <a:buChar char="-"/>
            </a:pPr>
            <a:endParaRPr lang="sl-SI" altLang="sl-SI" sz="1800" dirty="0"/>
          </a:p>
          <a:p>
            <a:pPr eaLnBrk="1" hangingPunct="1">
              <a:buFontTx/>
              <a:buNone/>
            </a:pPr>
            <a:r>
              <a:rPr lang="sl-SI" altLang="sl-SI" dirty="0">
                <a:cs typeface="Times New Roman" panose="02020603050405020304" pitchFamily="18" charset="0"/>
              </a:rPr>
              <a:t>● </a:t>
            </a:r>
            <a:r>
              <a:rPr lang="sl-SI" altLang="sl-SI" b="1" dirty="0"/>
              <a:t>Devetletna osnovna šola</a:t>
            </a:r>
          </a:p>
          <a:p>
            <a:pPr eaLnBrk="1" hangingPunct="1">
              <a:buFontTx/>
              <a:buChar char="-"/>
            </a:pPr>
            <a:r>
              <a:rPr lang="sl-SI" altLang="sl-SI" dirty="0"/>
              <a:t>Prvo obdobje (1. triada)</a:t>
            </a:r>
          </a:p>
          <a:p>
            <a:pPr eaLnBrk="1" hangingPunct="1">
              <a:buFontTx/>
              <a:buChar char="-"/>
            </a:pPr>
            <a:r>
              <a:rPr lang="sl-SI" altLang="sl-SI" dirty="0"/>
              <a:t>Drugo obdobje (2. triada)</a:t>
            </a:r>
          </a:p>
          <a:p>
            <a:pPr eaLnBrk="1" hangingPunct="1">
              <a:buFontTx/>
              <a:buChar char="-"/>
            </a:pPr>
            <a:r>
              <a:rPr lang="sl-SI" altLang="sl-SI" dirty="0"/>
              <a:t>Tretje obdobje (3. triada)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sl-SI" altLang="sl-SI" dirty="0"/>
          </a:p>
        </p:txBody>
      </p:sp>
      <p:pic>
        <p:nvPicPr>
          <p:cNvPr id="2" name="4Posnet zvok">
            <a:hlinkClick r:id="" action="ppaction://media"/>
            <a:extLst>
              <a:ext uri="{FF2B5EF4-FFF2-40B4-BE49-F238E27FC236}">
                <a16:creationId xmlns:a16="http://schemas.microsoft.com/office/drawing/2014/main" id="{DF736BEF-13C7-40DF-8BF0-FED09430C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7664" y="174533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B620A1-FC33-466B-B5EA-BB1FB3489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FF0000"/>
                </a:solidFill>
              </a:rPr>
              <a:t>Vsako delo je potrebno, zanimivo, cenjeno, </a:t>
            </a:r>
            <a:r>
              <a:rPr lang="sl-SI" dirty="0" err="1">
                <a:solidFill>
                  <a:srgbClr val="FF0000"/>
                </a:solidFill>
              </a:rPr>
              <a:t>zaželjeno</a:t>
            </a:r>
            <a:r>
              <a:rPr lang="sl-SI" dirty="0">
                <a:solidFill>
                  <a:srgbClr val="FF0000"/>
                </a:solidFill>
              </a:rPr>
              <a:t>, zahtevno…</a:t>
            </a:r>
          </a:p>
        </p:txBody>
      </p:sp>
      <p:pic>
        <p:nvPicPr>
          <p:cNvPr id="2052" name="Picture 4" descr="Kako do sanjskega poklica?: Različni poklici">
            <a:extLst>
              <a:ext uri="{FF2B5EF4-FFF2-40B4-BE49-F238E27FC236}">
                <a16:creationId xmlns:a16="http://schemas.microsoft.com/office/drawing/2014/main" id="{44DC6A74-0814-4455-804C-2A8D2045E9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86967"/>
            <a:ext cx="9067338" cy="474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5Posnet zvok">
            <a:hlinkClick r:id="" action="ppaction://media"/>
            <a:extLst>
              <a:ext uri="{FF2B5EF4-FFF2-40B4-BE49-F238E27FC236}">
                <a16:creationId xmlns:a16="http://schemas.microsoft.com/office/drawing/2014/main" id="{FE307B71-492B-4FF1-9D22-4C2F41A40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3975" y="3804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4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2C1C1BA9-3F7C-4B17-8BBB-16F07B0491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dirty="0">
                <a:solidFill>
                  <a:srgbClr val="7030A0"/>
                </a:solidFill>
              </a:rPr>
              <a:t>Poklicna orientacija v šoli zajema: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9A1A003-BFD9-4316-BFDF-C9D538BF4E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sl-SI" altLang="sl-SI" dirty="0"/>
          </a:p>
          <a:p>
            <a:pPr eaLnBrk="1" hangingPunct="1"/>
            <a:r>
              <a:rPr lang="sl-SI" altLang="sl-SI" dirty="0"/>
              <a:t>Razredne ure (8. in 9. razred),</a:t>
            </a:r>
          </a:p>
          <a:p>
            <a:pPr eaLnBrk="1" hangingPunct="1"/>
            <a:r>
              <a:rPr lang="sl-SI" altLang="sl-SI" dirty="0"/>
              <a:t>Roditeljski sestanek,</a:t>
            </a:r>
          </a:p>
          <a:p>
            <a:pPr eaLnBrk="1" hangingPunct="1"/>
            <a:r>
              <a:rPr lang="sl-SI" altLang="sl-SI" dirty="0"/>
              <a:t>Individualno svetovanje,</a:t>
            </a:r>
          </a:p>
          <a:p>
            <a:pPr eaLnBrk="1" hangingPunct="1"/>
            <a:r>
              <a:rPr lang="sl-SI" altLang="sl-SI" dirty="0"/>
              <a:t>Informiranje učencev,</a:t>
            </a:r>
          </a:p>
          <a:p>
            <a:pPr eaLnBrk="1" hangingPunct="1"/>
            <a:r>
              <a:rPr lang="sl-SI" altLang="sl-SI" dirty="0"/>
              <a:t>Izpolnjevanje vpisnih pol,</a:t>
            </a:r>
          </a:p>
          <a:p>
            <a:pPr eaLnBrk="1" hangingPunct="1"/>
            <a:r>
              <a:rPr lang="sl-SI" altLang="sl-SI" dirty="0"/>
              <a:t>Informiranje o štipendijah…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21AB8E2-DED6-4458-80C7-186C98DD7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557" y="3639751"/>
            <a:ext cx="2745399" cy="1837829"/>
          </a:xfrm>
          <a:prstGeom prst="rect">
            <a:avLst/>
          </a:prstGeom>
        </p:spPr>
      </p:pic>
      <p:pic>
        <p:nvPicPr>
          <p:cNvPr id="2" name="6Posnet zvok">
            <a:hlinkClick r:id="" action="ppaction://media"/>
            <a:extLst>
              <a:ext uri="{FF2B5EF4-FFF2-40B4-BE49-F238E27FC236}">
                <a16:creationId xmlns:a16="http://schemas.microsoft.com/office/drawing/2014/main" id="{47B4F509-C338-4214-A3EC-087964DB0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9593" y="377714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4">
            <a:extLst>
              <a:ext uri="{FF2B5EF4-FFF2-40B4-BE49-F238E27FC236}">
                <a16:creationId xmlns:a16="http://schemas.microsoft.com/office/drawing/2014/main" id="{EB39A20E-13A1-4B82-83AE-9FD28E727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9430" y="277814"/>
            <a:ext cx="8811370" cy="820737"/>
          </a:xfrm>
        </p:spPr>
        <p:txBody>
          <a:bodyPr/>
          <a:lstStyle/>
          <a:p>
            <a:pPr eaLnBrk="1" hangingPunct="1"/>
            <a:r>
              <a:rPr lang="sl-SI" altLang="sl-SI" sz="2300" b="1" dirty="0">
                <a:solidFill>
                  <a:srgbClr val="FF0000"/>
                </a:solidFill>
              </a:rPr>
              <a:t>Dejavniki poklicnega izbora: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5A833DD-E99B-4FD0-A827-328BE27D1C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225818"/>
              </p:ext>
            </p:extLst>
          </p:nvPr>
        </p:nvGraphicFramePr>
        <p:xfrm>
          <a:off x="2146851" y="1098551"/>
          <a:ext cx="8645719" cy="5354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Slika 3">
            <a:extLst>
              <a:ext uri="{FF2B5EF4-FFF2-40B4-BE49-F238E27FC236}">
                <a16:creationId xmlns:a16="http://schemas.microsoft.com/office/drawing/2014/main" id="{D6549C1B-64C1-4684-AFE1-FF953A470D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32561" y="5272391"/>
            <a:ext cx="3040157" cy="1585609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EEB52DB3-1535-4E27-A095-EFC170608159}"/>
              </a:ext>
            </a:extLst>
          </p:cNvPr>
          <p:cNvSpPr txBox="1"/>
          <p:nvPr/>
        </p:nvSpPr>
        <p:spPr>
          <a:xfrm>
            <a:off x="9811614" y="7184942"/>
            <a:ext cx="141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>
                <a:hlinkClick r:id="rId8" tooltip="https://www.osebna-terapija.com/sl/blog/predelovanje-travme-pri-otrocih"/>
              </a:rPr>
              <a:t>Ta fotografija</a:t>
            </a:r>
            <a:r>
              <a:rPr lang="sl-SI" sz="900"/>
              <a:t> avtorja Neznan avtor je licencirana pod imenom </a:t>
            </a:r>
            <a:r>
              <a:rPr lang="sl-SI" sz="900">
                <a:hlinkClick r:id="rId9" tooltip="https://creativecommons.org/licenses/by-sa/3.0/"/>
              </a:rPr>
              <a:t>CC BY-SA</a:t>
            </a:r>
            <a:endParaRPr lang="sl-SI" sz="9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rtl="0"/>
            <a:r>
              <a:rPr lang="sl-SI" sz="4000" dirty="0"/>
              <a:t>Nadaljevanje sledi – v Poklicni kažipot 2. del.</a:t>
            </a:r>
            <a:br>
              <a:rPr lang="sl-SI" sz="4000" dirty="0"/>
            </a:br>
            <a:br>
              <a:rPr lang="sl-SI" sz="4000" dirty="0"/>
            </a:br>
            <a:r>
              <a:rPr lang="sl-SI" sz="4000" dirty="0"/>
              <a:t>Ujemite dan </a:t>
            </a:r>
            <a:r>
              <a:rPr lang="sl-SI" sz="4000" dirty="0">
                <a:sym typeface="Wingdings" panose="05000000000000000000" pitchFamily="2" charset="2"/>
              </a:rPr>
              <a:t>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41701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pet v šoli 16 x 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2286_TF02895269" id="{A043FC33-E11B-4F9C-B544-9E0A63241135}" vid="{F438A894-57EE-4022-8F63-F94803F91963}"/>
    </a:ext>
  </a:extLst>
</a:theme>
</file>

<file path=ppt/theme/theme2.xml><?xml version="1.0" encoding="utf-8"?>
<a:theme xmlns:a="http://schemas.openxmlformats.org/drawingml/2006/main" name="Officeova tema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F5AFAE-B80F-42D3-94B4-729362BC1BCB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  <ds:schemaRef ds:uri="40262f94-9f35-4ac3-9a90-690165a166b7"/>
    <ds:schemaRef ds:uri="http://schemas.openxmlformats.org/package/2006/metadata/core-properties"/>
    <ds:schemaRef ds:uri="a4f35948-e619-41b3-aa29-22878b09cfd2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Jesenska predstavitev (širokozaslonska)</Template>
  <TotalTime>1365</TotalTime>
  <Words>207</Words>
  <Application>Microsoft Office PowerPoint</Application>
  <PresentationFormat>Širokozaslonsko</PresentationFormat>
  <Paragraphs>61</Paragraphs>
  <Slides>8</Slides>
  <Notes>2</Notes>
  <HiddenSlides>0</HiddenSlides>
  <MMClips>6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5" baseType="lpstr">
      <vt:lpstr>Arial</vt:lpstr>
      <vt:lpstr>Calibri</vt:lpstr>
      <vt:lpstr>Cambria</vt:lpstr>
      <vt:lpstr>Tahoma</vt:lpstr>
      <vt:lpstr>Times New Roman</vt:lpstr>
      <vt:lpstr>Wingdings</vt:lpstr>
      <vt:lpstr>Spet v šoli 16 x 9</vt:lpstr>
      <vt:lpstr>POKLICNI KAŽIPOT, 1. del</vt:lpstr>
      <vt:lpstr>SISTEM IZOBRAŽEVANJA V SLOVENIJI JE RAZDELJEN NA:</vt:lpstr>
      <vt:lpstr> …vzgoja in izobraževanje se začne doma v primarni družini in v vrtcih… </vt:lpstr>
      <vt:lpstr>OSNOVNOŠOLSKO IZOBRAŽEVANJE</vt:lpstr>
      <vt:lpstr>Vsako delo je potrebno, zanimivo, cenjeno, zaželjeno, zahtevno…</vt:lpstr>
      <vt:lpstr>Poklicna orientacija v šoli zajema:</vt:lpstr>
      <vt:lpstr>Dejavniki poklicnega izbora:</vt:lpstr>
      <vt:lpstr>Nadaljevanje sledi – v Poklicni kažipot 2. del.  Ujemite dan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Postavitev naslova</dc:title>
  <dc:creator>Uporabnik</dc:creator>
  <cp:lastModifiedBy>Uporabnik</cp:lastModifiedBy>
  <cp:revision>26</cp:revision>
  <dcterms:created xsi:type="dcterms:W3CDTF">2020-11-26T08:29:40Z</dcterms:created>
  <dcterms:modified xsi:type="dcterms:W3CDTF">2020-11-27T07:15:15Z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