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896" r:id="rId2"/>
  </p:sldMasterIdLst>
  <p:handoutMasterIdLst>
    <p:handoutMasterId r:id="rId32"/>
  </p:handoutMasterIdLst>
  <p:sldIdLst>
    <p:sldId id="260" r:id="rId3"/>
    <p:sldId id="257" r:id="rId4"/>
    <p:sldId id="258" r:id="rId5"/>
    <p:sldId id="259" r:id="rId6"/>
    <p:sldId id="261" r:id="rId7"/>
    <p:sldId id="263" r:id="rId8"/>
    <p:sldId id="264" r:id="rId9"/>
    <p:sldId id="265" r:id="rId10"/>
    <p:sldId id="266" r:id="rId11"/>
    <p:sldId id="267" r:id="rId12"/>
    <p:sldId id="268" r:id="rId13"/>
    <p:sldId id="262" r:id="rId14"/>
    <p:sldId id="269" r:id="rId15"/>
    <p:sldId id="270" r:id="rId16"/>
    <p:sldId id="291" r:id="rId17"/>
    <p:sldId id="278" r:id="rId18"/>
    <p:sldId id="283" r:id="rId19"/>
    <p:sldId id="280" r:id="rId20"/>
    <p:sldId id="274" r:id="rId21"/>
    <p:sldId id="288" r:id="rId22"/>
    <p:sldId id="292" r:id="rId23"/>
    <p:sldId id="286" r:id="rId24"/>
    <p:sldId id="273" r:id="rId25"/>
    <p:sldId id="275" r:id="rId26"/>
    <p:sldId id="276" r:id="rId27"/>
    <p:sldId id="277" r:id="rId28"/>
    <p:sldId id="282" r:id="rId29"/>
    <p:sldId id="289" r:id="rId30"/>
    <p:sldId id="293" r:id="rId31"/>
  </p:sldIdLst>
  <p:sldSz cx="9144000" cy="6858000" type="screen4x3"/>
  <p:notesSz cx="6858000" cy="9144000"/>
  <p:defaultTextStyle>
    <a:defPPr>
      <a:defRPr lang="sl-SI"/>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3617"/>
    <a:srgbClr val="FF9933"/>
    <a:srgbClr val="33CCFF"/>
    <a:srgbClr val="1C1C1C"/>
    <a:srgbClr val="F5FEA0"/>
    <a:srgbClr val="FF6600"/>
    <a:srgbClr val="FF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08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sl-SI"/>
          </a:p>
        </p:txBody>
      </p:sp>
      <p:sp>
        <p:nvSpPr>
          <p:cNvPr id="10240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sl-SI"/>
          </a:p>
        </p:txBody>
      </p:sp>
      <p:sp>
        <p:nvSpPr>
          <p:cNvPr id="10240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sl-SI"/>
          </a:p>
        </p:txBody>
      </p:sp>
      <p:sp>
        <p:nvSpPr>
          <p:cNvPr id="10240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962C459-3489-43AE-8E63-B21C2FF82EB8}" type="slidenum">
              <a:rPr lang="sl-SI" altLang="sl-SI"/>
              <a:pPr>
                <a:defRPr/>
              </a:pPr>
              <a:t>‹#›</a:t>
            </a:fld>
            <a:endParaRPr lang="sl-SI" altLang="sl-SI"/>
          </a:p>
        </p:txBody>
      </p:sp>
    </p:spTree>
    <p:extLst>
      <p:ext uri="{BB962C8B-B14F-4D97-AF65-F5344CB8AC3E}">
        <p14:creationId xmlns:p14="http://schemas.microsoft.com/office/powerpoint/2010/main" val="403826798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4" name="Elipsa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hangingPunct="1">
              <a:defRPr/>
            </a:pPr>
            <a:endParaRPr lang="en-US"/>
          </a:p>
        </p:txBody>
      </p:sp>
      <p:sp>
        <p:nvSpPr>
          <p:cNvPr id="5" name="Elipsa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hangingPunct="1">
              <a:defRPr/>
            </a:pPr>
            <a:endParaRPr lang="en-US"/>
          </a:p>
        </p:txBody>
      </p:sp>
      <p:sp>
        <p:nvSpPr>
          <p:cNvPr id="14" name="Naslov 13"/>
          <p:cNvSpPr>
            <a:spLocks noGrp="1"/>
          </p:cNvSpPr>
          <p:nvPr>
            <p:ph type="ctrTitle"/>
          </p:nvPr>
        </p:nvSpPr>
        <p:spPr>
          <a:xfrm>
            <a:off x="1432560" y="359898"/>
            <a:ext cx="7406640" cy="1472184"/>
          </a:xfrm>
        </p:spPr>
        <p:txBody>
          <a:bodyPr anchor="b"/>
          <a:lstStyle>
            <a:lvl1pPr algn="l">
              <a:defRPr/>
            </a:lvl1pPr>
            <a:extLst/>
          </a:lstStyle>
          <a:p>
            <a:r>
              <a:rPr lang="sl-SI" smtClean="0"/>
              <a:t>Kliknite, če želite urediti slog naslova matrice</a:t>
            </a:r>
            <a:endParaRPr lang="en-US"/>
          </a:p>
        </p:txBody>
      </p:sp>
      <p:sp>
        <p:nvSpPr>
          <p:cNvPr id="22" name="Podnaslov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sl-SI" smtClean="0"/>
              <a:t>Kliknite, če želite urediti slog podnaslova matrice</a:t>
            </a:r>
            <a:endParaRPr lang="en-US"/>
          </a:p>
        </p:txBody>
      </p:sp>
      <p:sp>
        <p:nvSpPr>
          <p:cNvPr id="6" name="Ograda datuma 6"/>
          <p:cNvSpPr>
            <a:spLocks noGrp="1"/>
          </p:cNvSpPr>
          <p:nvPr>
            <p:ph type="dt" sz="half" idx="10"/>
          </p:nvPr>
        </p:nvSpPr>
        <p:spPr/>
        <p:txBody>
          <a:bodyPr/>
          <a:lstStyle>
            <a:lvl1pPr>
              <a:defRPr/>
            </a:lvl1pPr>
            <a:extLst/>
          </a:lstStyle>
          <a:p>
            <a:pPr>
              <a:defRPr/>
            </a:pPr>
            <a:endParaRPr lang="sl-SI"/>
          </a:p>
        </p:txBody>
      </p:sp>
      <p:sp>
        <p:nvSpPr>
          <p:cNvPr id="7" name="Ograda noge 19"/>
          <p:cNvSpPr>
            <a:spLocks noGrp="1"/>
          </p:cNvSpPr>
          <p:nvPr>
            <p:ph type="ftr" sz="quarter" idx="11"/>
          </p:nvPr>
        </p:nvSpPr>
        <p:spPr/>
        <p:txBody>
          <a:bodyPr/>
          <a:lstStyle>
            <a:lvl1pPr>
              <a:defRPr/>
            </a:lvl1pPr>
            <a:extLst/>
          </a:lstStyle>
          <a:p>
            <a:pPr>
              <a:defRPr/>
            </a:pPr>
            <a:endParaRPr lang="sl-SI"/>
          </a:p>
        </p:txBody>
      </p:sp>
      <p:sp>
        <p:nvSpPr>
          <p:cNvPr id="8" name="Ograda številke diapozitiva 9"/>
          <p:cNvSpPr>
            <a:spLocks noGrp="1"/>
          </p:cNvSpPr>
          <p:nvPr>
            <p:ph type="sldNum" sz="quarter" idx="12"/>
          </p:nvPr>
        </p:nvSpPr>
        <p:spPr/>
        <p:txBody>
          <a:bodyPr/>
          <a:lstStyle>
            <a:lvl1pPr>
              <a:defRPr/>
            </a:lvl1pPr>
          </a:lstStyle>
          <a:p>
            <a:pPr>
              <a:defRPr/>
            </a:pPr>
            <a:fld id="{082BD7D6-4C91-4172-8C70-AA2B4EFA3F39}" type="slidenum">
              <a:rPr lang="sl-SI" altLang="sl-SI"/>
              <a:pPr>
                <a:defRPr/>
              </a:pPr>
              <a:t>‹#›</a:t>
            </a:fld>
            <a:endParaRPr lang="sl-SI" altLang="sl-SI"/>
          </a:p>
        </p:txBody>
      </p:sp>
    </p:spTree>
    <p:extLst>
      <p:ext uri="{BB962C8B-B14F-4D97-AF65-F5344CB8AC3E}">
        <p14:creationId xmlns:p14="http://schemas.microsoft.com/office/powerpoint/2010/main" val="3285758521"/>
      </p:ext>
    </p:extLst>
  </p:cSld>
  <p:clrMapOvr>
    <a:masterClrMapping/>
  </p:clrMapOvr>
  <p:transition spd="slow">
    <p:wheel spokes="1"/>
    <p:sndAc>
      <p:stSnd>
        <p:snd r:embed="rId1" name="chimes.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extLst/>
          </a:lstStyle>
          <a:p>
            <a:r>
              <a:rPr lang="sl-SI" smtClean="0"/>
              <a:t>Kliknite, če želite urediti slog naslova matrice</a:t>
            </a:r>
            <a:endParaRPr lang="en-US"/>
          </a:p>
        </p:txBody>
      </p:sp>
      <p:sp>
        <p:nvSpPr>
          <p:cNvPr id="3" name="Ograda navpičnega besedila 2"/>
          <p:cNvSpPr>
            <a:spLocks noGrp="1"/>
          </p:cNvSpPr>
          <p:nvPr>
            <p:ph type="body" orient="vert" idx="1"/>
          </p:nvPr>
        </p:nvSpPr>
        <p:spPr/>
        <p:txBody>
          <a:bodyPr vert="eaVert"/>
          <a:lstStyle>
            <a:extLs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grada datuma 23"/>
          <p:cNvSpPr>
            <a:spLocks noGrp="1"/>
          </p:cNvSpPr>
          <p:nvPr>
            <p:ph type="dt" sz="half" idx="10"/>
          </p:nvPr>
        </p:nvSpPr>
        <p:spPr/>
        <p:txBody>
          <a:bodyPr/>
          <a:lstStyle>
            <a:lvl1pPr>
              <a:defRPr/>
            </a:lvl1pPr>
          </a:lstStyle>
          <a:p>
            <a:pPr>
              <a:defRPr/>
            </a:pPr>
            <a:endParaRPr lang="sl-SI"/>
          </a:p>
        </p:txBody>
      </p:sp>
      <p:sp>
        <p:nvSpPr>
          <p:cNvPr id="5" name="Ograda noge 9"/>
          <p:cNvSpPr>
            <a:spLocks noGrp="1"/>
          </p:cNvSpPr>
          <p:nvPr>
            <p:ph type="ftr" sz="quarter" idx="11"/>
          </p:nvPr>
        </p:nvSpPr>
        <p:spPr/>
        <p:txBody>
          <a:bodyPr/>
          <a:lstStyle>
            <a:lvl1pPr>
              <a:defRPr/>
            </a:lvl1pPr>
          </a:lstStyle>
          <a:p>
            <a:pPr>
              <a:defRPr/>
            </a:pPr>
            <a:endParaRPr lang="sl-SI"/>
          </a:p>
        </p:txBody>
      </p:sp>
      <p:sp>
        <p:nvSpPr>
          <p:cNvPr id="6" name="Ograda številke diapozitiva 21"/>
          <p:cNvSpPr>
            <a:spLocks noGrp="1"/>
          </p:cNvSpPr>
          <p:nvPr>
            <p:ph type="sldNum" sz="quarter" idx="12"/>
          </p:nvPr>
        </p:nvSpPr>
        <p:spPr/>
        <p:txBody>
          <a:bodyPr/>
          <a:lstStyle>
            <a:lvl1pPr>
              <a:defRPr/>
            </a:lvl1pPr>
          </a:lstStyle>
          <a:p>
            <a:pPr>
              <a:defRPr/>
            </a:pPr>
            <a:fld id="{09CEF792-6056-4594-BDF2-25EEE969125A}" type="slidenum">
              <a:rPr lang="sl-SI" altLang="sl-SI"/>
              <a:pPr>
                <a:defRPr/>
              </a:pPr>
              <a:t>‹#›</a:t>
            </a:fld>
            <a:endParaRPr lang="sl-SI" altLang="sl-SI"/>
          </a:p>
        </p:txBody>
      </p:sp>
    </p:spTree>
    <p:extLst>
      <p:ext uri="{BB962C8B-B14F-4D97-AF65-F5344CB8AC3E}">
        <p14:creationId xmlns:p14="http://schemas.microsoft.com/office/powerpoint/2010/main" val="1429469945"/>
      </p:ext>
    </p:extLst>
  </p:cSld>
  <p:clrMapOvr>
    <a:masterClrMapping/>
  </p:clrMapOvr>
  <p:transition spd="slow">
    <p:wheel spokes="1"/>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858000" y="274639"/>
            <a:ext cx="1828800" cy="5851525"/>
          </a:xfrm>
        </p:spPr>
        <p:txBody>
          <a:bodyPr vert="eaVert"/>
          <a:lstStyle>
            <a:extLst/>
          </a:lstStyle>
          <a:p>
            <a:r>
              <a:rPr lang="sl-SI" smtClean="0"/>
              <a:t>Kliknite, če želite urediti slog naslova matrice</a:t>
            </a:r>
            <a:endParaRPr lang="en-US"/>
          </a:p>
        </p:txBody>
      </p:sp>
      <p:sp>
        <p:nvSpPr>
          <p:cNvPr id="3" name="Ograda navpičnega besedila 2"/>
          <p:cNvSpPr>
            <a:spLocks noGrp="1"/>
          </p:cNvSpPr>
          <p:nvPr>
            <p:ph type="body" orient="vert" idx="1"/>
          </p:nvPr>
        </p:nvSpPr>
        <p:spPr>
          <a:xfrm>
            <a:off x="1143000" y="274640"/>
            <a:ext cx="5562600" cy="5851525"/>
          </a:xfrm>
        </p:spPr>
        <p:txBody>
          <a:bodyPr vert="eaVert"/>
          <a:lstStyle>
            <a:extLs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grada datuma 23"/>
          <p:cNvSpPr>
            <a:spLocks noGrp="1"/>
          </p:cNvSpPr>
          <p:nvPr>
            <p:ph type="dt" sz="half" idx="10"/>
          </p:nvPr>
        </p:nvSpPr>
        <p:spPr/>
        <p:txBody>
          <a:bodyPr/>
          <a:lstStyle>
            <a:lvl1pPr>
              <a:defRPr/>
            </a:lvl1pPr>
          </a:lstStyle>
          <a:p>
            <a:pPr>
              <a:defRPr/>
            </a:pPr>
            <a:endParaRPr lang="sl-SI"/>
          </a:p>
        </p:txBody>
      </p:sp>
      <p:sp>
        <p:nvSpPr>
          <p:cNvPr id="5" name="Ograda noge 9"/>
          <p:cNvSpPr>
            <a:spLocks noGrp="1"/>
          </p:cNvSpPr>
          <p:nvPr>
            <p:ph type="ftr" sz="quarter" idx="11"/>
          </p:nvPr>
        </p:nvSpPr>
        <p:spPr/>
        <p:txBody>
          <a:bodyPr/>
          <a:lstStyle>
            <a:lvl1pPr>
              <a:defRPr/>
            </a:lvl1pPr>
          </a:lstStyle>
          <a:p>
            <a:pPr>
              <a:defRPr/>
            </a:pPr>
            <a:endParaRPr lang="sl-SI"/>
          </a:p>
        </p:txBody>
      </p:sp>
      <p:sp>
        <p:nvSpPr>
          <p:cNvPr id="6" name="Ograda številke diapozitiva 21"/>
          <p:cNvSpPr>
            <a:spLocks noGrp="1"/>
          </p:cNvSpPr>
          <p:nvPr>
            <p:ph type="sldNum" sz="quarter" idx="12"/>
          </p:nvPr>
        </p:nvSpPr>
        <p:spPr/>
        <p:txBody>
          <a:bodyPr/>
          <a:lstStyle>
            <a:lvl1pPr>
              <a:defRPr/>
            </a:lvl1pPr>
          </a:lstStyle>
          <a:p>
            <a:pPr>
              <a:defRPr/>
            </a:pPr>
            <a:fld id="{9BF74237-5119-4F54-AD23-B143178CE38B}" type="slidenum">
              <a:rPr lang="sl-SI" altLang="sl-SI"/>
              <a:pPr>
                <a:defRPr/>
              </a:pPr>
              <a:t>‹#›</a:t>
            </a:fld>
            <a:endParaRPr lang="sl-SI" altLang="sl-SI"/>
          </a:p>
        </p:txBody>
      </p:sp>
    </p:spTree>
    <p:extLst>
      <p:ext uri="{BB962C8B-B14F-4D97-AF65-F5344CB8AC3E}">
        <p14:creationId xmlns:p14="http://schemas.microsoft.com/office/powerpoint/2010/main" val="3266490784"/>
      </p:ext>
    </p:extLst>
  </p:cSld>
  <p:clrMapOvr>
    <a:masterClrMapping/>
  </p:clrMapOvr>
  <p:transition spd="slow">
    <p:wheel spokes="1"/>
    <p:sndAc>
      <p:stSnd>
        <p:snd r:embed="rId1" name="chimes.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Naslov in vsebina nad besedil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p:spPr>
        <p:txBody>
          <a:bodyPr/>
          <a:lstStyle/>
          <a:p>
            <a:r>
              <a:rPr lang="sl-SI" smtClean="0"/>
              <a:t>Kliknite, če želite urediti slog naslova matrice</a:t>
            </a:r>
            <a:endParaRPr lang="sl-SI"/>
          </a:p>
        </p:txBody>
      </p:sp>
      <p:sp>
        <p:nvSpPr>
          <p:cNvPr id="3" name="Ograda vsebine 2"/>
          <p:cNvSpPr>
            <a:spLocks noGrp="1"/>
          </p:cNvSpPr>
          <p:nvPr>
            <p:ph sz="half" idx="1"/>
          </p:nvPr>
        </p:nvSpPr>
        <p:spPr>
          <a:xfrm>
            <a:off x="457200" y="1600200"/>
            <a:ext cx="8229600" cy="2185988"/>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3938588"/>
            <a:ext cx="8229600" cy="2187575"/>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a:xfrm>
            <a:off x="457200" y="6245225"/>
            <a:ext cx="2133600" cy="476250"/>
          </a:xfrm>
        </p:spPr>
        <p:txBody>
          <a:bodyPr/>
          <a:lstStyle>
            <a:lvl1pPr>
              <a:defRPr/>
            </a:lvl1pPr>
          </a:lstStyle>
          <a:p>
            <a:pPr>
              <a:defRPr/>
            </a:pPr>
            <a:endParaRPr lang="sl-SI"/>
          </a:p>
        </p:txBody>
      </p:sp>
      <p:sp>
        <p:nvSpPr>
          <p:cNvPr id="6" name="Ograda noge 5"/>
          <p:cNvSpPr>
            <a:spLocks noGrp="1"/>
          </p:cNvSpPr>
          <p:nvPr>
            <p:ph type="ftr" sz="quarter" idx="11"/>
          </p:nvPr>
        </p:nvSpPr>
        <p:spPr>
          <a:xfrm>
            <a:off x="3124200" y="6245225"/>
            <a:ext cx="2895600" cy="476250"/>
          </a:xfrm>
        </p:spPr>
        <p:txBody>
          <a:bodyPr/>
          <a:lstStyle>
            <a:lvl1pPr>
              <a:defRPr/>
            </a:lvl1pPr>
          </a:lstStyle>
          <a:p>
            <a:pPr>
              <a:defRPr/>
            </a:pPr>
            <a:endParaRPr lang="sl-SI"/>
          </a:p>
        </p:txBody>
      </p:sp>
      <p:sp>
        <p:nvSpPr>
          <p:cNvPr id="7" name="Ograda številke diapozitiva 6"/>
          <p:cNvSpPr>
            <a:spLocks noGrp="1"/>
          </p:cNvSpPr>
          <p:nvPr>
            <p:ph type="sldNum" sz="quarter" idx="12"/>
          </p:nvPr>
        </p:nvSpPr>
        <p:spPr>
          <a:xfrm>
            <a:off x="6553200" y="6245225"/>
            <a:ext cx="2133600" cy="476250"/>
          </a:xfrm>
        </p:spPr>
        <p:txBody>
          <a:bodyPr/>
          <a:lstStyle>
            <a:lvl1pPr>
              <a:defRPr/>
            </a:lvl1pPr>
          </a:lstStyle>
          <a:p>
            <a:pPr>
              <a:defRPr/>
            </a:pPr>
            <a:fld id="{BC770B86-A32B-41B4-BE74-A0E60C0ADEB1}" type="slidenum">
              <a:rPr lang="sl-SI" altLang="sl-SI"/>
              <a:pPr>
                <a:defRPr/>
              </a:pPr>
              <a:t>‹#›</a:t>
            </a:fld>
            <a:endParaRPr lang="sl-SI" altLang="sl-SI"/>
          </a:p>
        </p:txBody>
      </p:sp>
    </p:spTree>
    <p:extLst>
      <p:ext uri="{BB962C8B-B14F-4D97-AF65-F5344CB8AC3E}">
        <p14:creationId xmlns:p14="http://schemas.microsoft.com/office/powerpoint/2010/main" val="494414525"/>
      </p:ext>
    </p:extLst>
  </p:cSld>
  <p:clrMapOvr>
    <a:masterClrMapping/>
  </p:clrMapOvr>
  <p:transition spd="slow">
    <p:wheel spokes="1"/>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Vsebina">
    <p:spTree>
      <p:nvGrpSpPr>
        <p:cNvPr id="1" name=""/>
        <p:cNvGrpSpPr/>
        <p:nvPr/>
      </p:nvGrpSpPr>
      <p:grpSpPr>
        <a:xfrm>
          <a:off x="0" y="0"/>
          <a:ext cx="0" cy="0"/>
          <a:chOff x="0" y="0"/>
          <a:chExt cx="0" cy="0"/>
        </a:xfrm>
      </p:grpSpPr>
      <p:sp>
        <p:nvSpPr>
          <p:cNvPr id="2" name="Ograda vsebine 1"/>
          <p:cNvSpPr>
            <a:spLocks noGrp="1"/>
          </p:cNvSpPr>
          <p:nvPr>
            <p:ph/>
          </p:nvPr>
        </p:nvSpPr>
        <p:spPr>
          <a:xfrm>
            <a:off x="457200" y="274638"/>
            <a:ext cx="8229600" cy="5851525"/>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3" name="Ograda datuma 2"/>
          <p:cNvSpPr>
            <a:spLocks noGrp="1"/>
          </p:cNvSpPr>
          <p:nvPr>
            <p:ph type="dt" sz="half" idx="10"/>
          </p:nvPr>
        </p:nvSpPr>
        <p:spPr>
          <a:xfrm>
            <a:off x="457200" y="6245225"/>
            <a:ext cx="2133600" cy="476250"/>
          </a:xfrm>
        </p:spPr>
        <p:txBody>
          <a:bodyPr/>
          <a:lstStyle>
            <a:lvl1pPr>
              <a:defRPr/>
            </a:lvl1pPr>
          </a:lstStyle>
          <a:p>
            <a:pPr>
              <a:defRPr/>
            </a:pPr>
            <a:endParaRPr lang="sl-SI"/>
          </a:p>
        </p:txBody>
      </p:sp>
      <p:sp>
        <p:nvSpPr>
          <p:cNvPr id="4" name="Ograda noge 3"/>
          <p:cNvSpPr>
            <a:spLocks noGrp="1"/>
          </p:cNvSpPr>
          <p:nvPr>
            <p:ph type="ftr" sz="quarter" idx="11"/>
          </p:nvPr>
        </p:nvSpPr>
        <p:spPr>
          <a:xfrm>
            <a:off x="3124200" y="6245225"/>
            <a:ext cx="2895600" cy="476250"/>
          </a:xfrm>
        </p:spPr>
        <p:txBody>
          <a:bodyPr/>
          <a:lstStyle>
            <a:lvl1pPr>
              <a:defRPr/>
            </a:lvl1pPr>
          </a:lstStyle>
          <a:p>
            <a:pPr>
              <a:defRPr/>
            </a:pPr>
            <a:endParaRPr lang="sl-SI"/>
          </a:p>
        </p:txBody>
      </p:sp>
      <p:sp>
        <p:nvSpPr>
          <p:cNvPr id="5" name="Ograda številke diapozitiva 4"/>
          <p:cNvSpPr>
            <a:spLocks noGrp="1"/>
          </p:cNvSpPr>
          <p:nvPr>
            <p:ph type="sldNum" sz="quarter" idx="12"/>
          </p:nvPr>
        </p:nvSpPr>
        <p:spPr>
          <a:xfrm>
            <a:off x="6553200" y="6245225"/>
            <a:ext cx="2133600" cy="476250"/>
          </a:xfrm>
        </p:spPr>
        <p:txBody>
          <a:bodyPr/>
          <a:lstStyle>
            <a:lvl1pPr>
              <a:defRPr/>
            </a:lvl1pPr>
          </a:lstStyle>
          <a:p>
            <a:pPr>
              <a:defRPr/>
            </a:pPr>
            <a:fld id="{1BADA7AB-54ED-4CD7-9906-4A364CD85210}" type="slidenum">
              <a:rPr lang="sl-SI" altLang="sl-SI"/>
              <a:pPr>
                <a:defRPr/>
              </a:pPr>
              <a:t>‹#›</a:t>
            </a:fld>
            <a:endParaRPr lang="sl-SI" altLang="sl-SI"/>
          </a:p>
        </p:txBody>
      </p:sp>
    </p:spTree>
    <p:extLst>
      <p:ext uri="{BB962C8B-B14F-4D97-AF65-F5344CB8AC3E}">
        <p14:creationId xmlns:p14="http://schemas.microsoft.com/office/powerpoint/2010/main" val="3167804742"/>
      </p:ext>
    </p:extLst>
  </p:cSld>
  <p:clrMapOvr>
    <a:masterClrMapping/>
  </p:clrMapOvr>
  <p:transition spd="slow">
    <p:wheel spokes="1"/>
    <p:sndAc>
      <p:stSnd>
        <p:snd r:embed="rId1" name="chimes.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Naslov, izrezek in besedilo">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p:spPr>
        <p:txBody>
          <a:bodyPr/>
          <a:lstStyle/>
          <a:p>
            <a:r>
              <a:rPr lang="sl-SI" smtClean="0"/>
              <a:t>Kliknite, če želite urediti slog naslova matrice</a:t>
            </a:r>
            <a:endParaRPr lang="sl-SI"/>
          </a:p>
        </p:txBody>
      </p:sp>
      <p:sp>
        <p:nvSpPr>
          <p:cNvPr id="3" name="Ograda izrezkov 2"/>
          <p:cNvSpPr>
            <a:spLocks noGrp="1"/>
          </p:cNvSpPr>
          <p:nvPr>
            <p:ph type="clipArt" sz="half" idx="1"/>
          </p:nvPr>
        </p:nvSpPr>
        <p:spPr>
          <a:xfrm>
            <a:off x="457200" y="1600200"/>
            <a:ext cx="4038600" cy="4525963"/>
          </a:xfrm>
        </p:spPr>
        <p:txBody>
          <a:bodyPr>
            <a:normAutofit/>
          </a:bodyPr>
          <a:lstStyle/>
          <a:p>
            <a:pPr lvl="0"/>
            <a:endParaRPr lang="sl-SI" noProof="0"/>
          </a:p>
        </p:txBody>
      </p:sp>
      <p:sp>
        <p:nvSpPr>
          <p:cNvPr id="4" name="Ograda besedila 3"/>
          <p:cNvSpPr>
            <a:spLocks noGrp="1"/>
          </p:cNvSpPr>
          <p:nvPr>
            <p:ph type="body" sz="half" idx="2"/>
          </p:nvPr>
        </p:nvSpPr>
        <p:spPr>
          <a:xfrm>
            <a:off x="4648200" y="1600200"/>
            <a:ext cx="4038600" cy="4525963"/>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a:xfrm>
            <a:off x="457200" y="6245225"/>
            <a:ext cx="2133600" cy="476250"/>
          </a:xfrm>
        </p:spPr>
        <p:txBody>
          <a:bodyPr/>
          <a:lstStyle>
            <a:lvl1pPr>
              <a:defRPr/>
            </a:lvl1pPr>
          </a:lstStyle>
          <a:p>
            <a:pPr>
              <a:defRPr/>
            </a:pPr>
            <a:endParaRPr lang="sl-SI"/>
          </a:p>
        </p:txBody>
      </p:sp>
      <p:sp>
        <p:nvSpPr>
          <p:cNvPr id="6" name="Ograda noge 5"/>
          <p:cNvSpPr>
            <a:spLocks noGrp="1"/>
          </p:cNvSpPr>
          <p:nvPr>
            <p:ph type="ftr" sz="quarter" idx="11"/>
          </p:nvPr>
        </p:nvSpPr>
        <p:spPr>
          <a:xfrm>
            <a:off x="3124200" y="6245225"/>
            <a:ext cx="2895600" cy="476250"/>
          </a:xfrm>
        </p:spPr>
        <p:txBody>
          <a:bodyPr/>
          <a:lstStyle>
            <a:lvl1pPr>
              <a:defRPr/>
            </a:lvl1pPr>
          </a:lstStyle>
          <a:p>
            <a:pPr>
              <a:defRPr/>
            </a:pPr>
            <a:endParaRPr lang="sl-SI"/>
          </a:p>
        </p:txBody>
      </p:sp>
      <p:sp>
        <p:nvSpPr>
          <p:cNvPr id="7" name="Ograda številke diapozitiva 6"/>
          <p:cNvSpPr>
            <a:spLocks noGrp="1"/>
          </p:cNvSpPr>
          <p:nvPr>
            <p:ph type="sldNum" sz="quarter" idx="12"/>
          </p:nvPr>
        </p:nvSpPr>
        <p:spPr>
          <a:xfrm>
            <a:off x="6553200" y="6245225"/>
            <a:ext cx="2133600" cy="476250"/>
          </a:xfrm>
        </p:spPr>
        <p:txBody>
          <a:bodyPr/>
          <a:lstStyle>
            <a:lvl1pPr>
              <a:defRPr/>
            </a:lvl1pPr>
          </a:lstStyle>
          <a:p>
            <a:pPr>
              <a:defRPr/>
            </a:pPr>
            <a:fld id="{B3180505-CDC1-49F3-BE07-6883077B90CC}" type="slidenum">
              <a:rPr lang="sl-SI" altLang="sl-SI"/>
              <a:pPr>
                <a:defRPr/>
              </a:pPr>
              <a:t>‹#›</a:t>
            </a:fld>
            <a:endParaRPr lang="sl-SI" altLang="sl-SI"/>
          </a:p>
        </p:txBody>
      </p:sp>
    </p:spTree>
    <p:extLst>
      <p:ext uri="{BB962C8B-B14F-4D97-AF65-F5344CB8AC3E}">
        <p14:creationId xmlns:p14="http://schemas.microsoft.com/office/powerpoint/2010/main" val="391016718"/>
      </p:ext>
    </p:extLst>
  </p:cSld>
  <p:clrMapOvr>
    <a:masterClrMapping/>
  </p:clrMapOvr>
  <p:transition spd="slow">
    <p:wheel spokes="1"/>
    <p:sndAc>
      <p:stSnd>
        <p:snd r:embed="rId1" name="chimes.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Naslov, 2 vsebini in besedilo">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p:spPr>
        <p:txBody>
          <a:bodyPr/>
          <a:lstStyle/>
          <a:p>
            <a:r>
              <a:rPr lang="sl-SI" smtClean="0"/>
              <a:t>Kliknite, če želite urediti slog naslova matrice</a:t>
            </a:r>
            <a:endParaRPr lang="sl-SI"/>
          </a:p>
        </p:txBody>
      </p:sp>
      <p:sp>
        <p:nvSpPr>
          <p:cNvPr id="3" name="Ograda vsebine 2"/>
          <p:cNvSpPr>
            <a:spLocks noGrp="1"/>
          </p:cNvSpPr>
          <p:nvPr>
            <p:ph sz="quarter" idx="1"/>
          </p:nvPr>
        </p:nvSpPr>
        <p:spPr>
          <a:xfrm>
            <a:off x="457200" y="1600200"/>
            <a:ext cx="4038600" cy="2185988"/>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quarter" idx="2"/>
          </p:nvPr>
        </p:nvSpPr>
        <p:spPr>
          <a:xfrm>
            <a:off x="457200" y="3938588"/>
            <a:ext cx="4038600" cy="2187575"/>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half" idx="3"/>
          </p:nvPr>
        </p:nvSpPr>
        <p:spPr>
          <a:xfrm>
            <a:off x="4648200" y="1600200"/>
            <a:ext cx="4038600" cy="4525963"/>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datuma 5"/>
          <p:cNvSpPr>
            <a:spLocks noGrp="1"/>
          </p:cNvSpPr>
          <p:nvPr>
            <p:ph type="dt" sz="half" idx="10"/>
          </p:nvPr>
        </p:nvSpPr>
        <p:spPr>
          <a:xfrm>
            <a:off x="457200" y="6245225"/>
            <a:ext cx="2133600" cy="476250"/>
          </a:xfrm>
        </p:spPr>
        <p:txBody>
          <a:bodyPr/>
          <a:lstStyle>
            <a:lvl1pPr>
              <a:defRPr/>
            </a:lvl1pPr>
          </a:lstStyle>
          <a:p>
            <a:pPr>
              <a:defRPr/>
            </a:pPr>
            <a:endParaRPr lang="sl-SI"/>
          </a:p>
        </p:txBody>
      </p:sp>
      <p:sp>
        <p:nvSpPr>
          <p:cNvPr id="7" name="Ograda noge 6"/>
          <p:cNvSpPr>
            <a:spLocks noGrp="1"/>
          </p:cNvSpPr>
          <p:nvPr>
            <p:ph type="ftr" sz="quarter" idx="11"/>
          </p:nvPr>
        </p:nvSpPr>
        <p:spPr>
          <a:xfrm>
            <a:off x="3124200" y="6245225"/>
            <a:ext cx="2895600" cy="476250"/>
          </a:xfrm>
        </p:spPr>
        <p:txBody>
          <a:bodyPr/>
          <a:lstStyle>
            <a:lvl1pPr>
              <a:defRPr/>
            </a:lvl1pPr>
          </a:lstStyle>
          <a:p>
            <a:pPr>
              <a:defRPr/>
            </a:pPr>
            <a:endParaRPr lang="sl-SI"/>
          </a:p>
        </p:txBody>
      </p:sp>
      <p:sp>
        <p:nvSpPr>
          <p:cNvPr id="8" name="Ograda številke diapozitiva 7"/>
          <p:cNvSpPr>
            <a:spLocks noGrp="1"/>
          </p:cNvSpPr>
          <p:nvPr>
            <p:ph type="sldNum" sz="quarter" idx="12"/>
          </p:nvPr>
        </p:nvSpPr>
        <p:spPr>
          <a:xfrm>
            <a:off x="6553200" y="6245225"/>
            <a:ext cx="2133600" cy="476250"/>
          </a:xfrm>
        </p:spPr>
        <p:txBody>
          <a:bodyPr/>
          <a:lstStyle>
            <a:lvl1pPr>
              <a:defRPr/>
            </a:lvl1pPr>
          </a:lstStyle>
          <a:p>
            <a:pPr>
              <a:defRPr/>
            </a:pPr>
            <a:fld id="{7B82913A-F116-46F4-A83D-9CF303B786BC}" type="slidenum">
              <a:rPr lang="sl-SI" altLang="sl-SI"/>
              <a:pPr>
                <a:defRPr/>
              </a:pPr>
              <a:t>‹#›</a:t>
            </a:fld>
            <a:endParaRPr lang="sl-SI" altLang="sl-SI"/>
          </a:p>
        </p:txBody>
      </p:sp>
    </p:spTree>
    <p:extLst>
      <p:ext uri="{BB962C8B-B14F-4D97-AF65-F5344CB8AC3E}">
        <p14:creationId xmlns:p14="http://schemas.microsoft.com/office/powerpoint/2010/main" val="2103740046"/>
      </p:ext>
    </p:extLst>
  </p:cSld>
  <p:clrMapOvr>
    <a:masterClrMapping/>
  </p:clrMapOvr>
  <p:transition spd="slow">
    <p:wheel spokes="1"/>
    <p:sndAc>
      <p:stSnd>
        <p:snd r:embed="rId1" name="chimes.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Naslov, besedilo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p:spPr>
        <p:txBody>
          <a:bodyPr/>
          <a:lstStyle/>
          <a:p>
            <a:r>
              <a:rPr lang="sl-SI" smtClean="0"/>
              <a:t>Kliknite, če želite urediti slog naslova matrice</a:t>
            </a:r>
            <a:endParaRPr lang="sl-SI"/>
          </a:p>
        </p:txBody>
      </p:sp>
      <p:sp>
        <p:nvSpPr>
          <p:cNvPr id="3" name="Ograda besedila 2"/>
          <p:cNvSpPr>
            <a:spLocks noGrp="1"/>
          </p:cNvSpPr>
          <p:nvPr>
            <p:ph type="body" sz="half" idx="1"/>
          </p:nvPr>
        </p:nvSpPr>
        <p:spPr>
          <a:xfrm>
            <a:off x="457200" y="1600200"/>
            <a:ext cx="4038600" cy="4525963"/>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a:xfrm>
            <a:off x="457200" y="6245225"/>
            <a:ext cx="2133600" cy="476250"/>
          </a:xfrm>
        </p:spPr>
        <p:txBody>
          <a:bodyPr/>
          <a:lstStyle>
            <a:lvl1pPr>
              <a:defRPr/>
            </a:lvl1pPr>
          </a:lstStyle>
          <a:p>
            <a:pPr>
              <a:defRPr/>
            </a:pPr>
            <a:endParaRPr lang="sl-SI"/>
          </a:p>
        </p:txBody>
      </p:sp>
      <p:sp>
        <p:nvSpPr>
          <p:cNvPr id="6" name="Ograda noge 5"/>
          <p:cNvSpPr>
            <a:spLocks noGrp="1"/>
          </p:cNvSpPr>
          <p:nvPr>
            <p:ph type="ftr" sz="quarter" idx="11"/>
          </p:nvPr>
        </p:nvSpPr>
        <p:spPr>
          <a:xfrm>
            <a:off x="3124200" y="6245225"/>
            <a:ext cx="2895600" cy="476250"/>
          </a:xfrm>
        </p:spPr>
        <p:txBody>
          <a:bodyPr/>
          <a:lstStyle>
            <a:lvl1pPr>
              <a:defRPr/>
            </a:lvl1pPr>
          </a:lstStyle>
          <a:p>
            <a:pPr>
              <a:defRPr/>
            </a:pPr>
            <a:endParaRPr lang="sl-SI"/>
          </a:p>
        </p:txBody>
      </p:sp>
      <p:sp>
        <p:nvSpPr>
          <p:cNvPr id="7" name="Ograda številke diapozitiva 6"/>
          <p:cNvSpPr>
            <a:spLocks noGrp="1"/>
          </p:cNvSpPr>
          <p:nvPr>
            <p:ph type="sldNum" sz="quarter" idx="12"/>
          </p:nvPr>
        </p:nvSpPr>
        <p:spPr>
          <a:xfrm>
            <a:off x="6553200" y="6245225"/>
            <a:ext cx="2133600" cy="476250"/>
          </a:xfrm>
        </p:spPr>
        <p:txBody>
          <a:bodyPr/>
          <a:lstStyle>
            <a:lvl1pPr>
              <a:defRPr/>
            </a:lvl1pPr>
          </a:lstStyle>
          <a:p>
            <a:pPr>
              <a:defRPr/>
            </a:pPr>
            <a:fld id="{AEEEFEBA-026A-481A-9AFB-FC6239C47E67}" type="slidenum">
              <a:rPr lang="sl-SI" altLang="sl-SI"/>
              <a:pPr>
                <a:defRPr/>
              </a:pPr>
              <a:t>‹#›</a:t>
            </a:fld>
            <a:endParaRPr lang="sl-SI" altLang="sl-SI"/>
          </a:p>
        </p:txBody>
      </p:sp>
    </p:spTree>
    <p:extLst>
      <p:ext uri="{BB962C8B-B14F-4D97-AF65-F5344CB8AC3E}">
        <p14:creationId xmlns:p14="http://schemas.microsoft.com/office/powerpoint/2010/main" val="2646681349"/>
      </p:ext>
    </p:extLst>
  </p:cSld>
  <p:clrMapOvr>
    <a:masterClrMapping/>
  </p:clrMapOvr>
  <p:transition spd="slow">
    <p:wheel spokes="1"/>
    <p:sndAc>
      <p:stSnd>
        <p:snd r:embed="rId1" name="chimes.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143000" y="1122363"/>
            <a:ext cx="6858000" cy="2387600"/>
          </a:xfrm>
        </p:spPr>
        <p:txBody>
          <a:bodyPr anchor="b"/>
          <a:lstStyle>
            <a:lvl1pPr algn="ctr">
              <a:defRPr sz="4500"/>
            </a:lvl1pPr>
          </a:lstStyle>
          <a:p>
            <a:r>
              <a:rPr lang="sl-SI" smtClean="0"/>
              <a:t>Uredite slog naslova matrice</a:t>
            </a:r>
            <a:endParaRPr lang="sl-SI"/>
          </a:p>
        </p:txBody>
      </p:sp>
      <p:sp>
        <p:nvSpPr>
          <p:cNvPr id="3" name="Podnaslov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l-SI" smtClean="0"/>
              <a:t>Uredite slog podnaslova matrice</a:t>
            </a:r>
            <a:endParaRPr lang="sl-SI"/>
          </a:p>
        </p:txBody>
      </p:sp>
      <p:sp>
        <p:nvSpPr>
          <p:cNvPr id="4" name="Označba mesta datuma 3"/>
          <p:cNvSpPr>
            <a:spLocks noGrp="1"/>
          </p:cNvSpPr>
          <p:nvPr>
            <p:ph type="dt" sz="half" idx="10"/>
          </p:nvPr>
        </p:nvSpPr>
        <p:spPr/>
        <p:txBody>
          <a:bodyPr/>
          <a:lstStyle>
            <a:lvl1pPr>
              <a:defRPr/>
            </a:lvl1pPr>
          </a:lstStyle>
          <a:p>
            <a:pPr>
              <a:defRPr/>
            </a:pPr>
            <a:endParaRPr lang="sl-SI"/>
          </a:p>
        </p:txBody>
      </p:sp>
      <p:sp>
        <p:nvSpPr>
          <p:cNvPr id="5" name="Označba mesta noge 4"/>
          <p:cNvSpPr>
            <a:spLocks noGrp="1"/>
          </p:cNvSpPr>
          <p:nvPr>
            <p:ph type="ftr" sz="quarter" idx="11"/>
          </p:nvPr>
        </p:nvSpPr>
        <p:spPr/>
        <p:txBody>
          <a:bodyPr/>
          <a:lstStyle>
            <a:lvl1pPr>
              <a:defRPr/>
            </a:lvl1pPr>
          </a:lstStyle>
          <a:p>
            <a:pPr>
              <a:defRPr/>
            </a:pPr>
            <a:endParaRPr lang="sl-SI"/>
          </a:p>
        </p:txBody>
      </p:sp>
      <p:sp>
        <p:nvSpPr>
          <p:cNvPr id="6" name="Označba mesta številke diapozitiva 5"/>
          <p:cNvSpPr>
            <a:spLocks noGrp="1"/>
          </p:cNvSpPr>
          <p:nvPr>
            <p:ph type="sldNum" sz="quarter" idx="12"/>
          </p:nvPr>
        </p:nvSpPr>
        <p:spPr/>
        <p:txBody>
          <a:bodyPr/>
          <a:lstStyle>
            <a:lvl1pPr>
              <a:defRPr/>
            </a:lvl1pPr>
          </a:lstStyle>
          <a:p>
            <a:pPr>
              <a:defRPr/>
            </a:pPr>
            <a:fld id="{77DC735D-046F-43C4-B688-BED97C5A7FB0}" type="slidenum">
              <a:rPr lang="sl-SI" altLang="sl-SI"/>
              <a:pPr>
                <a:defRPr/>
              </a:pPr>
              <a:t>‹#›</a:t>
            </a:fld>
            <a:endParaRPr lang="sl-SI" altLang="sl-SI"/>
          </a:p>
        </p:txBody>
      </p:sp>
    </p:spTree>
    <p:extLst>
      <p:ext uri="{BB962C8B-B14F-4D97-AF65-F5344CB8AC3E}">
        <p14:creationId xmlns:p14="http://schemas.microsoft.com/office/powerpoint/2010/main" val="2771196985"/>
      </p:ext>
    </p:extLst>
  </p:cSld>
  <p:clrMapOvr>
    <a:masterClrMapping/>
  </p:clrMapOvr>
  <p:transition spd="slow">
    <p:wheel spokes="1"/>
    <p:sndAc>
      <p:stSnd>
        <p:snd r:embed="rId1" name="chimes.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lvl1pPr>
              <a:defRPr/>
            </a:lvl1pPr>
          </a:lstStyle>
          <a:p>
            <a:pPr>
              <a:defRPr/>
            </a:pPr>
            <a:endParaRPr lang="sl-SI"/>
          </a:p>
        </p:txBody>
      </p:sp>
      <p:sp>
        <p:nvSpPr>
          <p:cNvPr id="5" name="Označba mesta noge 4"/>
          <p:cNvSpPr>
            <a:spLocks noGrp="1"/>
          </p:cNvSpPr>
          <p:nvPr>
            <p:ph type="ftr" sz="quarter" idx="11"/>
          </p:nvPr>
        </p:nvSpPr>
        <p:spPr/>
        <p:txBody>
          <a:bodyPr/>
          <a:lstStyle>
            <a:lvl1pPr>
              <a:defRPr/>
            </a:lvl1pPr>
          </a:lstStyle>
          <a:p>
            <a:pPr>
              <a:defRPr/>
            </a:pPr>
            <a:endParaRPr lang="sl-SI"/>
          </a:p>
        </p:txBody>
      </p:sp>
      <p:sp>
        <p:nvSpPr>
          <p:cNvPr id="6" name="Označba mesta številke diapozitiva 5"/>
          <p:cNvSpPr>
            <a:spLocks noGrp="1"/>
          </p:cNvSpPr>
          <p:nvPr>
            <p:ph type="sldNum" sz="quarter" idx="12"/>
          </p:nvPr>
        </p:nvSpPr>
        <p:spPr/>
        <p:txBody>
          <a:bodyPr/>
          <a:lstStyle>
            <a:lvl1pPr>
              <a:defRPr/>
            </a:lvl1pPr>
          </a:lstStyle>
          <a:p>
            <a:pPr>
              <a:defRPr/>
            </a:pPr>
            <a:fld id="{5B636C12-CB20-4E5D-B101-6A7509F6763A}" type="slidenum">
              <a:rPr lang="sl-SI" altLang="sl-SI"/>
              <a:pPr>
                <a:defRPr/>
              </a:pPr>
              <a:t>‹#›</a:t>
            </a:fld>
            <a:endParaRPr lang="sl-SI" altLang="sl-SI"/>
          </a:p>
        </p:txBody>
      </p:sp>
    </p:spTree>
    <p:extLst>
      <p:ext uri="{BB962C8B-B14F-4D97-AF65-F5344CB8AC3E}">
        <p14:creationId xmlns:p14="http://schemas.microsoft.com/office/powerpoint/2010/main" val="27750420"/>
      </p:ext>
    </p:extLst>
  </p:cSld>
  <p:clrMapOvr>
    <a:masterClrMapping/>
  </p:clrMapOvr>
  <p:transition spd="slow">
    <p:wheel spokes="1"/>
    <p:sndAc>
      <p:stSnd>
        <p:snd r:embed="rId1" name="chimes.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623888" y="1709739"/>
            <a:ext cx="7886700" cy="2852737"/>
          </a:xfrm>
        </p:spPr>
        <p:txBody>
          <a:bodyPr anchor="b"/>
          <a:lstStyle>
            <a:lvl1pPr>
              <a:defRPr sz="4500"/>
            </a:lvl1pPr>
          </a:lstStyle>
          <a:p>
            <a:r>
              <a:rPr lang="sl-SI" smtClean="0"/>
              <a:t>Uredite slog naslova matrice</a:t>
            </a:r>
            <a:endParaRPr lang="sl-SI"/>
          </a:p>
        </p:txBody>
      </p:sp>
      <p:sp>
        <p:nvSpPr>
          <p:cNvPr id="3" name="Označba mesta besedila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lvl1pPr>
              <a:defRPr/>
            </a:lvl1pPr>
          </a:lstStyle>
          <a:p>
            <a:pPr>
              <a:defRPr/>
            </a:pPr>
            <a:endParaRPr lang="sl-SI"/>
          </a:p>
        </p:txBody>
      </p:sp>
      <p:sp>
        <p:nvSpPr>
          <p:cNvPr id="5" name="Označba mesta noge 4"/>
          <p:cNvSpPr>
            <a:spLocks noGrp="1"/>
          </p:cNvSpPr>
          <p:nvPr>
            <p:ph type="ftr" sz="quarter" idx="11"/>
          </p:nvPr>
        </p:nvSpPr>
        <p:spPr/>
        <p:txBody>
          <a:bodyPr/>
          <a:lstStyle>
            <a:lvl1pPr>
              <a:defRPr/>
            </a:lvl1pPr>
          </a:lstStyle>
          <a:p>
            <a:pPr>
              <a:defRPr/>
            </a:pPr>
            <a:endParaRPr lang="sl-SI"/>
          </a:p>
        </p:txBody>
      </p:sp>
      <p:sp>
        <p:nvSpPr>
          <p:cNvPr id="6" name="Označba mesta številke diapozitiva 5"/>
          <p:cNvSpPr>
            <a:spLocks noGrp="1"/>
          </p:cNvSpPr>
          <p:nvPr>
            <p:ph type="sldNum" sz="quarter" idx="12"/>
          </p:nvPr>
        </p:nvSpPr>
        <p:spPr/>
        <p:txBody>
          <a:bodyPr/>
          <a:lstStyle>
            <a:lvl1pPr>
              <a:defRPr/>
            </a:lvl1pPr>
          </a:lstStyle>
          <a:p>
            <a:pPr>
              <a:defRPr/>
            </a:pPr>
            <a:fld id="{69958882-3672-4C2C-8F43-20612F7CD2BB}" type="slidenum">
              <a:rPr lang="sl-SI" altLang="sl-SI"/>
              <a:pPr>
                <a:defRPr/>
              </a:pPr>
              <a:t>‹#›</a:t>
            </a:fld>
            <a:endParaRPr lang="sl-SI" altLang="sl-SI"/>
          </a:p>
        </p:txBody>
      </p:sp>
    </p:spTree>
    <p:extLst>
      <p:ext uri="{BB962C8B-B14F-4D97-AF65-F5344CB8AC3E}">
        <p14:creationId xmlns:p14="http://schemas.microsoft.com/office/powerpoint/2010/main" val="2296870026"/>
      </p:ext>
    </p:extLst>
  </p:cSld>
  <p:clrMapOvr>
    <a:masterClrMapping/>
  </p:clrMapOvr>
  <p:transition spd="slow">
    <p:wheel spokes="1"/>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extLst/>
          </a:lstStyle>
          <a:p>
            <a:r>
              <a:rPr lang="sl-SI" smtClean="0"/>
              <a:t>Kliknite, če želite urediti slog naslova matrice</a:t>
            </a:r>
            <a:endParaRPr lang="en-US"/>
          </a:p>
        </p:txBody>
      </p:sp>
      <p:sp>
        <p:nvSpPr>
          <p:cNvPr id="3" name="Ograda vsebine 2"/>
          <p:cNvSpPr>
            <a:spLocks noGrp="1"/>
          </p:cNvSpPr>
          <p:nvPr>
            <p:ph idx="1"/>
          </p:nvPr>
        </p:nvSpPr>
        <p:spPr/>
        <p:txBody>
          <a:bodyPr/>
          <a:lstStyle>
            <a:extLs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grada datuma 23"/>
          <p:cNvSpPr>
            <a:spLocks noGrp="1"/>
          </p:cNvSpPr>
          <p:nvPr>
            <p:ph type="dt" sz="half" idx="10"/>
          </p:nvPr>
        </p:nvSpPr>
        <p:spPr/>
        <p:txBody>
          <a:bodyPr/>
          <a:lstStyle>
            <a:lvl1pPr>
              <a:defRPr/>
            </a:lvl1pPr>
          </a:lstStyle>
          <a:p>
            <a:pPr>
              <a:defRPr/>
            </a:pPr>
            <a:endParaRPr lang="sl-SI"/>
          </a:p>
        </p:txBody>
      </p:sp>
      <p:sp>
        <p:nvSpPr>
          <p:cNvPr id="5" name="Ograda noge 9"/>
          <p:cNvSpPr>
            <a:spLocks noGrp="1"/>
          </p:cNvSpPr>
          <p:nvPr>
            <p:ph type="ftr" sz="quarter" idx="11"/>
          </p:nvPr>
        </p:nvSpPr>
        <p:spPr/>
        <p:txBody>
          <a:bodyPr/>
          <a:lstStyle>
            <a:lvl1pPr>
              <a:defRPr/>
            </a:lvl1pPr>
          </a:lstStyle>
          <a:p>
            <a:pPr>
              <a:defRPr/>
            </a:pPr>
            <a:endParaRPr lang="sl-SI"/>
          </a:p>
        </p:txBody>
      </p:sp>
      <p:sp>
        <p:nvSpPr>
          <p:cNvPr id="6" name="Ograda številke diapozitiva 21"/>
          <p:cNvSpPr>
            <a:spLocks noGrp="1"/>
          </p:cNvSpPr>
          <p:nvPr>
            <p:ph type="sldNum" sz="quarter" idx="12"/>
          </p:nvPr>
        </p:nvSpPr>
        <p:spPr/>
        <p:txBody>
          <a:bodyPr/>
          <a:lstStyle>
            <a:lvl1pPr>
              <a:defRPr/>
            </a:lvl1pPr>
          </a:lstStyle>
          <a:p>
            <a:pPr>
              <a:defRPr/>
            </a:pPr>
            <a:fld id="{50B53DF2-408F-464E-A4B7-4D42B0D5E369}" type="slidenum">
              <a:rPr lang="sl-SI" altLang="sl-SI"/>
              <a:pPr>
                <a:defRPr/>
              </a:pPr>
              <a:t>‹#›</a:t>
            </a:fld>
            <a:endParaRPr lang="sl-SI" altLang="sl-SI"/>
          </a:p>
        </p:txBody>
      </p:sp>
    </p:spTree>
    <p:extLst>
      <p:ext uri="{BB962C8B-B14F-4D97-AF65-F5344CB8AC3E}">
        <p14:creationId xmlns:p14="http://schemas.microsoft.com/office/powerpoint/2010/main" val="1013310251"/>
      </p:ext>
    </p:extLst>
  </p:cSld>
  <p:clrMapOvr>
    <a:masterClrMapping/>
  </p:clrMapOvr>
  <p:transition spd="slow">
    <p:wheel spokes="1"/>
    <p:sndAc>
      <p:stSnd>
        <p:snd r:embed="rId1" name="chimes.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628650" y="1825625"/>
            <a:ext cx="38862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4629150" y="1825625"/>
            <a:ext cx="38862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3"/>
          <p:cNvSpPr>
            <a:spLocks noGrp="1"/>
          </p:cNvSpPr>
          <p:nvPr>
            <p:ph type="dt" sz="half" idx="10"/>
          </p:nvPr>
        </p:nvSpPr>
        <p:spPr/>
        <p:txBody>
          <a:bodyPr/>
          <a:lstStyle>
            <a:lvl1pPr>
              <a:defRPr/>
            </a:lvl1pPr>
          </a:lstStyle>
          <a:p>
            <a:pPr>
              <a:defRPr/>
            </a:pPr>
            <a:endParaRPr lang="sl-SI"/>
          </a:p>
        </p:txBody>
      </p:sp>
      <p:sp>
        <p:nvSpPr>
          <p:cNvPr id="6" name="Označba mesta noge 4"/>
          <p:cNvSpPr>
            <a:spLocks noGrp="1"/>
          </p:cNvSpPr>
          <p:nvPr>
            <p:ph type="ftr" sz="quarter" idx="11"/>
          </p:nvPr>
        </p:nvSpPr>
        <p:spPr/>
        <p:txBody>
          <a:bodyPr/>
          <a:lstStyle>
            <a:lvl1pPr>
              <a:defRPr/>
            </a:lvl1pPr>
          </a:lstStyle>
          <a:p>
            <a:pPr>
              <a:defRPr/>
            </a:pPr>
            <a:endParaRPr lang="sl-SI"/>
          </a:p>
        </p:txBody>
      </p:sp>
      <p:sp>
        <p:nvSpPr>
          <p:cNvPr id="7" name="Označba mesta številke diapozitiva 5"/>
          <p:cNvSpPr>
            <a:spLocks noGrp="1"/>
          </p:cNvSpPr>
          <p:nvPr>
            <p:ph type="sldNum" sz="quarter" idx="12"/>
          </p:nvPr>
        </p:nvSpPr>
        <p:spPr/>
        <p:txBody>
          <a:bodyPr/>
          <a:lstStyle>
            <a:lvl1pPr>
              <a:defRPr/>
            </a:lvl1pPr>
          </a:lstStyle>
          <a:p>
            <a:pPr>
              <a:defRPr/>
            </a:pPr>
            <a:fld id="{4957BAB1-5816-4FF5-9630-B4B8EA9E2EE6}" type="slidenum">
              <a:rPr lang="sl-SI" altLang="sl-SI"/>
              <a:pPr>
                <a:defRPr/>
              </a:pPr>
              <a:t>‹#›</a:t>
            </a:fld>
            <a:endParaRPr lang="sl-SI" altLang="sl-SI"/>
          </a:p>
        </p:txBody>
      </p:sp>
    </p:spTree>
    <p:extLst>
      <p:ext uri="{BB962C8B-B14F-4D97-AF65-F5344CB8AC3E}">
        <p14:creationId xmlns:p14="http://schemas.microsoft.com/office/powerpoint/2010/main" val="2384102324"/>
      </p:ext>
    </p:extLst>
  </p:cSld>
  <p:clrMapOvr>
    <a:masterClrMapping/>
  </p:clrMapOvr>
  <p:transition spd="slow">
    <p:wheel spokes="1"/>
    <p:sndAc>
      <p:stSnd>
        <p:snd r:embed="rId1" name="chimes.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629841" y="365126"/>
            <a:ext cx="78867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l-SI" smtClean="0"/>
              <a:t>Uredite sloge besedila matrice</a:t>
            </a:r>
          </a:p>
        </p:txBody>
      </p:sp>
      <p:sp>
        <p:nvSpPr>
          <p:cNvPr id="4" name="Označba mesta vsebine 3"/>
          <p:cNvSpPr>
            <a:spLocks noGrp="1"/>
          </p:cNvSpPr>
          <p:nvPr>
            <p:ph sz="half" idx="2"/>
          </p:nvPr>
        </p:nvSpPr>
        <p:spPr>
          <a:xfrm>
            <a:off x="629842" y="2505075"/>
            <a:ext cx="3868340"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l-SI" smtClean="0"/>
              <a:t>Uredite sloge besedila matrice</a:t>
            </a:r>
          </a:p>
        </p:txBody>
      </p:sp>
      <p:sp>
        <p:nvSpPr>
          <p:cNvPr id="6" name="Označba mesta vsebine 5"/>
          <p:cNvSpPr>
            <a:spLocks noGrp="1"/>
          </p:cNvSpPr>
          <p:nvPr>
            <p:ph sz="quarter" idx="4"/>
          </p:nvPr>
        </p:nvSpPr>
        <p:spPr>
          <a:xfrm>
            <a:off x="4629150" y="2505075"/>
            <a:ext cx="3887391"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3"/>
          <p:cNvSpPr>
            <a:spLocks noGrp="1"/>
          </p:cNvSpPr>
          <p:nvPr>
            <p:ph type="dt" sz="half" idx="10"/>
          </p:nvPr>
        </p:nvSpPr>
        <p:spPr/>
        <p:txBody>
          <a:bodyPr/>
          <a:lstStyle>
            <a:lvl1pPr>
              <a:defRPr/>
            </a:lvl1pPr>
          </a:lstStyle>
          <a:p>
            <a:pPr>
              <a:defRPr/>
            </a:pPr>
            <a:endParaRPr lang="sl-SI"/>
          </a:p>
        </p:txBody>
      </p:sp>
      <p:sp>
        <p:nvSpPr>
          <p:cNvPr id="8" name="Označba mesta noge 4"/>
          <p:cNvSpPr>
            <a:spLocks noGrp="1"/>
          </p:cNvSpPr>
          <p:nvPr>
            <p:ph type="ftr" sz="quarter" idx="11"/>
          </p:nvPr>
        </p:nvSpPr>
        <p:spPr/>
        <p:txBody>
          <a:bodyPr/>
          <a:lstStyle>
            <a:lvl1pPr>
              <a:defRPr/>
            </a:lvl1pPr>
          </a:lstStyle>
          <a:p>
            <a:pPr>
              <a:defRPr/>
            </a:pPr>
            <a:endParaRPr lang="sl-SI"/>
          </a:p>
        </p:txBody>
      </p:sp>
      <p:sp>
        <p:nvSpPr>
          <p:cNvPr id="9" name="Označba mesta številke diapozitiva 5"/>
          <p:cNvSpPr>
            <a:spLocks noGrp="1"/>
          </p:cNvSpPr>
          <p:nvPr>
            <p:ph type="sldNum" sz="quarter" idx="12"/>
          </p:nvPr>
        </p:nvSpPr>
        <p:spPr/>
        <p:txBody>
          <a:bodyPr/>
          <a:lstStyle>
            <a:lvl1pPr>
              <a:defRPr/>
            </a:lvl1pPr>
          </a:lstStyle>
          <a:p>
            <a:pPr>
              <a:defRPr/>
            </a:pPr>
            <a:fld id="{DE596AD7-21BF-46DF-9A8A-5A9B1816AB02}" type="slidenum">
              <a:rPr lang="sl-SI" altLang="sl-SI"/>
              <a:pPr>
                <a:defRPr/>
              </a:pPr>
              <a:t>‹#›</a:t>
            </a:fld>
            <a:endParaRPr lang="sl-SI" altLang="sl-SI"/>
          </a:p>
        </p:txBody>
      </p:sp>
    </p:spTree>
    <p:extLst>
      <p:ext uri="{BB962C8B-B14F-4D97-AF65-F5344CB8AC3E}">
        <p14:creationId xmlns:p14="http://schemas.microsoft.com/office/powerpoint/2010/main" val="2925127280"/>
      </p:ext>
    </p:extLst>
  </p:cSld>
  <p:clrMapOvr>
    <a:masterClrMapping/>
  </p:clrMapOvr>
  <p:transition spd="slow">
    <p:wheel spokes="1"/>
    <p:sndAc>
      <p:stSnd>
        <p:snd r:embed="rId1" name="chimes.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3"/>
          <p:cNvSpPr>
            <a:spLocks noGrp="1"/>
          </p:cNvSpPr>
          <p:nvPr>
            <p:ph type="dt" sz="half" idx="10"/>
          </p:nvPr>
        </p:nvSpPr>
        <p:spPr/>
        <p:txBody>
          <a:bodyPr/>
          <a:lstStyle>
            <a:lvl1pPr>
              <a:defRPr/>
            </a:lvl1pPr>
          </a:lstStyle>
          <a:p>
            <a:pPr>
              <a:defRPr/>
            </a:pPr>
            <a:endParaRPr lang="sl-SI"/>
          </a:p>
        </p:txBody>
      </p:sp>
      <p:sp>
        <p:nvSpPr>
          <p:cNvPr id="4" name="Označba mesta noge 4"/>
          <p:cNvSpPr>
            <a:spLocks noGrp="1"/>
          </p:cNvSpPr>
          <p:nvPr>
            <p:ph type="ftr" sz="quarter" idx="11"/>
          </p:nvPr>
        </p:nvSpPr>
        <p:spPr/>
        <p:txBody>
          <a:bodyPr/>
          <a:lstStyle>
            <a:lvl1pPr>
              <a:defRPr/>
            </a:lvl1pPr>
          </a:lstStyle>
          <a:p>
            <a:pPr>
              <a:defRPr/>
            </a:pPr>
            <a:endParaRPr lang="sl-SI"/>
          </a:p>
        </p:txBody>
      </p:sp>
      <p:sp>
        <p:nvSpPr>
          <p:cNvPr id="5" name="Označba mesta številke diapozitiva 5"/>
          <p:cNvSpPr>
            <a:spLocks noGrp="1"/>
          </p:cNvSpPr>
          <p:nvPr>
            <p:ph type="sldNum" sz="quarter" idx="12"/>
          </p:nvPr>
        </p:nvSpPr>
        <p:spPr/>
        <p:txBody>
          <a:bodyPr/>
          <a:lstStyle>
            <a:lvl1pPr>
              <a:defRPr/>
            </a:lvl1pPr>
          </a:lstStyle>
          <a:p>
            <a:pPr>
              <a:defRPr/>
            </a:pPr>
            <a:fld id="{6EC654FB-1066-498B-855A-7D302394C13A}" type="slidenum">
              <a:rPr lang="sl-SI" altLang="sl-SI"/>
              <a:pPr>
                <a:defRPr/>
              </a:pPr>
              <a:t>‹#›</a:t>
            </a:fld>
            <a:endParaRPr lang="sl-SI" altLang="sl-SI"/>
          </a:p>
        </p:txBody>
      </p:sp>
    </p:spTree>
    <p:extLst>
      <p:ext uri="{BB962C8B-B14F-4D97-AF65-F5344CB8AC3E}">
        <p14:creationId xmlns:p14="http://schemas.microsoft.com/office/powerpoint/2010/main" val="1374391672"/>
      </p:ext>
    </p:extLst>
  </p:cSld>
  <p:clrMapOvr>
    <a:masterClrMapping/>
  </p:clrMapOvr>
  <p:transition spd="slow">
    <p:wheel spokes="1"/>
    <p:sndAc>
      <p:stSnd>
        <p:snd r:embed="rId1" name="chimes.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3"/>
          <p:cNvSpPr>
            <a:spLocks noGrp="1"/>
          </p:cNvSpPr>
          <p:nvPr>
            <p:ph type="dt" sz="half" idx="10"/>
          </p:nvPr>
        </p:nvSpPr>
        <p:spPr/>
        <p:txBody>
          <a:bodyPr/>
          <a:lstStyle>
            <a:lvl1pPr>
              <a:defRPr/>
            </a:lvl1pPr>
          </a:lstStyle>
          <a:p>
            <a:pPr>
              <a:defRPr/>
            </a:pPr>
            <a:endParaRPr lang="sl-SI"/>
          </a:p>
        </p:txBody>
      </p:sp>
      <p:sp>
        <p:nvSpPr>
          <p:cNvPr id="3" name="Označba mesta noge 4"/>
          <p:cNvSpPr>
            <a:spLocks noGrp="1"/>
          </p:cNvSpPr>
          <p:nvPr>
            <p:ph type="ftr" sz="quarter" idx="11"/>
          </p:nvPr>
        </p:nvSpPr>
        <p:spPr/>
        <p:txBody>
          <a:bodyPr/>
          <a:lstStyle>
            <a:lvl1pPr>
              <a:defRPr/>
            </a:lvl1pPr>
          </a:lstStyle>
          <a:p>
            <a:pPr>
              <a:defRPr/>
            </a:pPr>
            <a:endParaRPr lang="sl-SI"/>
          </a:p>
        </p:txBody>
      </p:sp>
      <p:sp>
        <p:nvSpPr>
          <p:cNvPr id="4" name="Označba mesta številke diapozitiva 5"/>
          <p:cNvSpPr>
            <a:spLocks noGrp="1"/>
          </p:cNvSpPr>
          <p:nvPr>
            <p:ph type="sldNum" sz="quarter" idx="12"/>
          </p:nvPr>
        </p:nvSpPr>
        <p:spPr/>
        <p:txBody>
          <a:bodyPr/>
          <a:lstStyle>
            <a:lvl1pPr>
              <a:defRPr/>
            </a:lvl1pPr>
          </a:lstStyle>
          <a:p>
            <a:pPr>
              <a:defRPr/>
            </a:pPr>
            <a:fld id="{3865EF92-5510-46A4-BBC4-7A5DFAF6B126}" type="slidenum">
              <a:rPr lang="sl-SI" altLang="sl-SI"/>
              <a:pPr>
                <a:defRPr/>
              </a:pPr>
              <a:t>‹#›</a:t>
            </a:fld>
            <a:endParaRPr lang="sl-SI" altLang="sl-SI"/>
          </a:p>
        </p:txBody>
      </p:sp>
    </p:spTree>
    <p:extLst>
      <p:ext uri="{BB962C8B-B14F-4D97-AF65-F5344CB8AC3E}">
        <p14:creationId xmlns:p14="http://schemas.microsoft.com/office/powerpoint/2010/main" val="2191292835"/>
      </p:ext>
    </p:extLst>
  </p:cSld>
  <p:clrMapOvr>
    <a:masterClrMapping/>
  </p:clrMapOvr>
  <p:transition spd="slow">
    <p:wheel spokes="1"/>
    <p:sndAc>
      <p:stSnd>
        <p:snd r:embed="rId1" name="chimes.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29841" y="457200"/>
            <a:ext cx="2949178" cy="1600200"/>
          </a:xfrm>
        </p:spPr>
        <p:txBody>
          <a:bodyPr anchor="b"/>
          <a:lstStyle>
            <a:lvl1pPr>
              <a:defRPr sz="2400"/>
            </a:lvl1pPr>
          </a:lstStyle>
          <a:p>
            <a:r>
              <a:rPr lang="sl-SI" smtClean="0"/>
              <a:t>Uredite slog naslova matrice</a:t>
            </a:r>
            <a:endParaRPr lang="sl-SI"/>
          </a:p>
        </p:txBody>
      </p:sp>
      <p:sp>
        <p:nvSpPr>
          <p:cNvPr id="3" name="Označba mesta vsebine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l-SI" smtClean="0"/>
              <a:t>Uredite sloge besedila matrice</a:t>
            </a:r>
          </a:p>
        </p:txBody>
      </p:sp>
      <p:sp>
        <p:nvSpPr>
          <p:cNvPr id="5" name="Označba mesta datuma 3"/>
          <p:cNvSpPr>
            <a:spLocks noGrp="1"/>
          </p:cNvSpPr>
          <p:nvPr>
            <p:ph type="dt" sz="half" idx="10"/>
          </p:nvPr>
        </p:nvSpPr>
        <p:spPr/>
        <p:txBody>
          <a:bodyPr/>
          <a:lstStyle>
            <a:lvl1pPr>
              <a:defRPr/>
            </a:lvl1pPr>
          </a:lstStyle>
          <a:p>
            <a:pPr>
              <a:defRPr/>
            </a:pPr>
            <a:endParaRPr lang="sl-SI"/>
          </a:p>
        </p:txBody>
      </p:sp>
      <p:sp>
        <p:nvSpPr>
          <p:cNvPr id="6" name="Označba mesta noge 4"/>
          <p:cNvSpPr>
            <a:spLocks noGrp="1"/>
          </p:cNvSpPr>
          <p:nvPr>
            <p:ph type="ftr" sz="quarter" idx="11"/>
          </p:nvPr>
        </p:nvSpPr>
        <p:spPr/>
        <p:txBody>
          <a:bodyPr/>
          <a:lstStyle>
            <a:lvl1pPr>
              <a:defRPr/>
            </a:lvl1pPr>
          </a:lstStyle>
          <a:p>
            <a:pPr>
              <a:defRPr/>
            </a:pPr>
            <a:endParaRPr lang="sl-SI"/>
          </a:p>
        </p:txBody>
      </p:sp>
      <p:sp>
        <p:nvSpPr>
          <p:cNvPr id="7" name="Označba mesta številke diapozitiva 5"/>
          <p:cNvSpPr>
            <a:spLocks noGrp="1"/>
          </p:cNvSpPr>
          <p:nvPr>
            <p:ph type="sldNum" sz="quarter" idx="12"/>
          </p:nvPr>
        </p:nvSpPr>
        <p:spPr/>
        <p:txBody>
          <a:bodyPr/>
          <a:lstStyle>
            <a:lvl1pPr>
              <a:defRPr/>
            </a:lvl1pPr>
          </a:lstStyle>
          <a:p>
            <a:pPr>
              <a:defRPr/>
            </a:pPr>
            <a:fld id="{F1AEBC77-E768-47DA-BC77-46FB91288D18}" type="slidenum">
              <a:rPr lang="sl-SI" altLang="sl-SI"/>
              <a:pPr>
                <a:defRPr/>
              </a:pPr>
              <a:t>‹#›</a:t>
            </a:fld>
            <a:endParaRPr lang="sl-SI" altLang="sl-SI"/>
          </a:p>
        </p:txBody>
      </p:sp>
    </p:spTree>
    <p:extLst>
      <p:ext uri="{BB962C8B-B14F-4D97-AF65-F5344CB8AC3E}">
        <p14:creationId xmlns:p14="http://schemas.microsoft.com/office/powerpoint/2010/main" val="2546090848"/>
      </p:ext>
    </p:extLst>
  </p:cSld>
  <p:clrMapOvr>
    <a:masterClrMapping/>
  </p:clrMapOvr>
  <p:transition spd="slow">
    <p:wheel spokes="1"/>
    <p:sndAc>
      <p:stSnd>
        <p:snd r:embed="rId1" name="chimes.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29841" y="457200"/>
            <a:ext cx="2949178" cy="1600200"/>
          </a:xfrm>
        </p:spPr>
        <p:txBody>
          <a:bodyPr anchor="b"/>
          <a:lstStyle>
            <a:lvl1pPr>
              <a:defRPr sz="2400"/>
            </a:lvl1pPr>
          </a:lstStyle>
          <a:p>
            <a:r>
              <a:rPr lang="sl-SI" smtClean="0"/>
              <a:t>Uredite slog naslova matrice</a:t>
            </a:r>
            <a:endParaRPr lang="sl-SI"/>
          </a:p>
        </p:txBody>
      </p:sp>
      <p:sp>
        <p:nvSpPr>
          <p:cNvPr id="3" name="Označba mesta slik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sl-SI" noProof="0" smtClean="0"/>
          </a:p>
        </p:txBody>
      </p:sp>
      <p:sp>
        <p:nvSpPr>
          <p:cNvPr id="4" name="Označba mesta besedila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l-SI" smtClean="0"/>
              <a:t>Uredite sloge besedila matrice</a:t>
            </a:r>
          </a:p>
        </p:txBody>
      </p:sp>
      <p:sp>
        <p:nvSpPr>
          <p:cNvPr id="5" name="Označba mesta datuma 3"/>
          <p:cNvSpPr>
            <a:spLocks noGrp="1"/>
          </p:cNvSpPr>
          <p:nvPr>
            <p:ph type="dt" sz="half" idx="10"/>
          </p:nvPr>
        </p:nvSpPr>
        <p:spPr/>
        <p:txBody>
          <a:bodyPr/>
          <a:lstStyle>
            <a:lvl1pPr>
              <a:defRPr/>
            </a:lvl1pPr>
          </a:lstStyle>
          <a:p>
            <a:pPr>
              <a:defRPr/>
            </a:pPr>
            <a:endParaRPr lang="sl-SI"/>
          </a:p>
        </p:txBody>
      </p:sp>
      <p:sp>
        <p:nvSpPr>
          <p:cNvPr id="6" name="Označba mesta noge 4"/>
          <p:cNvSpPr>
            <a:spLocks noGrp="1"/>
          </p:cNvSpPr>
          <p:nvPr>
            <p:ph type="ftr" sz="quarter" idx="11"/>
          </p:nvPr>
        </p:nvSpPr>
        <p:spPr/>
        <p:txBody>
          <a:bodyPr/>
          <a:lstStyle>
            <a:lvl1pPr>
              <a:defRPr/>
            </a:lvl1pPr>
          </a:lstStyle>
          <a:p>
            <a:pPr>
              <a:defRPr/>
            </a:pPr>
            <a:endParaRPr lang="sl-SI"/>
          </a:p>
        </p:txBody>
      </p:sp>
      <p:sp>
        <p:nvSpPr>
          <p:cNvPr id="7" name="Označba mesta številke diapozitiva 5"/>
          <p:cNvSpPr>
            <a:spLocks noGrp="1"/>
          </p:cNvSpPr>
          <p:nvPr>
            <p:ph type="sldNum" sz="quarter" idx="12"/>
          </p:nvPr>
        </p:nvSpPr>
        <p:spPr/>
        <p:txBody>
          <a:bodyPr/>
          <a:lstStyle>
            <a:lvl1pPr>
              <a:defRPr/>
            </a:lvl1pPr>
          </a:lstStyle>
          <a:p>
            <a:pPr>
              <a:defRPr/>
            </a:pPr>
            <a:fld id="{E17006C4-ABA5-48FE-BA2D-FE76E89623C9}" type="slidenum">
              <a:rPr lang="sl-SI" altLang="sl-SI"/>
              <a:pPr>
                <a:defRPr/>
              </a:pPr>
              <a:t>‹#›</a:t>
            </a:fld>
            <a:endParaRPr lang="sl-SI" altLang="sl-SI"/>
          </a:p>
        </p:txBody>
      </p:sp>
    </p:spTree>
    <p:extLst>
      <p:ext uri="{BB962C8B-B14F-4D97-AF65-F5344CB8AC3E}">
        <p14:creationId xmlns:p14="http://schemas.microsoft.com/office/powerpoint/2010/main" val="1866564591"/>
      </p:ext>
    </p:extLst>
  </p:cSld>
  <p:clrMapOvr>
    <a:masterClrMapping/>
  </p:clrMapOvr>
  <p:transition spd="slow">
    <p:wheel spokes="1"/>
    <p:sndAc>
      <p:stSnd>
        <p:snd r:embed="rId1" name="chimes.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lvl1pPr>
              <a:defRPr/>
            </a:lvl1pPr>
          </a:lstStyle>
          <a:p>
            <a:pPr>
              <a:defRPr/>
            </a:pPr>
            <a:endParaRPr lang="sl-SI"/>
          </a:p>
        </p:txBody>
      </p:sp>
      <p:sp>
        <p:nvSpPr>
          <p:cNvPr id="5" name="Označba mesta noge 4"/>
          <p:cNvSpPr>
            <a:spLocks noGrp="1"/>
          </p:cNvSpPr>
          <p:nvPr>
            <p:ph type="ftr" sz="quarter" idx="11"/>
          </p:nvPr>
        </p:nvSpPr>
        <p:spPr/>
        <p:txBody>
          <a:bodyPr/>
          <a:lstStyle>
            <a:lvl1pPr>
              <a:defRPr/>
            </a:lvl1pPr>
          </a:lstStyle>
          <a:p>
            <a:pPr>
              <a:defRPr/>
            </a:pPr>
            <a:endParaRPr lang="sl-SI"/>
          </a:p>
        </p:txBody>
      </p:sp>
      <p:sp>
        <p:nvSpPr>
          <p:cNvPr id="6" name="Označba mesta številke diapozitiva 5"/>
          <p:cNvSpPr>
            <a:spLocks noGrp="1"/>
          </p:cNvSpPr>
          <p:nvPr>
            <p:ph type="sldNum" sz="quarter" idx="12"/>
          </p:nvPr>
        </p:nvSpPr>
        <p:spPr/>
        <p:txBody>
          <a:bodyPr/>
          <a:lstStyle>
            <a:lvl1pPr>
              <a:defRPr/>
            </a:lvl1pPr>
          </a:lstStyle>
          <a:p>
            <a:pPr>
              <a:defRPr/>
            </a:pPr>
            <a:fld id="{67363524-183D-4F5B-B8FB-422E1FE7289C}" type="slidenum">
              <a:rPr lang="sl-SI" altLang="sl-SI"/>
              <a:pPr>
                <a:defRPr/>
              </a:pPr>
              <a:t>‹#›</a:t>
            </a:fld>
            <a:endParaRPr lang="sl-SI" altLang="sl-SI"/>
          </a:p>
        </p:txBody>
      </p:sp>
    </p:spTree>
    <p:extLst>
      <p:ext uri="{BB962C8B-B14F-4D97-AF65-F5344CB8AC3E}">
        <p14:creationId xmlns:p14="http://schemas.microsoft.com/office/powerpoint/2010/main" val="3587966248"/>
      </p:ext>
    </p:extLst>
  </p:cSld>
  <p:clrMapOvr>
    <a:masterClrMapping/>
  </p:clrMapOvr>
  <p:transition spd="slow">
    <p:wheel spokes="1"/>
    <p:sndAc>
      <p:stSnd>
        <p:snd r:embed="rId1" name="chimes.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543675" y="365125"/>
            <a:ext cx="1971675"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628650" y="365125"/>
            <a:ext cx="5800725"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lvl1pPr>
              <a:defRPr/>
            </a:lvl1pPr>
          </a:lstStyle>
          <a:p>
            <a:pPr>
              <a:defRPr/>
            </a:pPr>
            <a:endParaRPr lang="sl-SI"/>
          </a:p>
        </p:txBody>
      </p:sp>
      <p:sp>
        <p:nvSpPr>
          <p:cNvPr id="5" name="Označba mesta noge 4"/>
          <p:cNvSpPr>
            <a:spLocks noGrp="1"/>
          </p:cNvSpPr>
          <p:nvPr>
            <p:ph type="ftr" sz="quarter" idx="11"/>
          </p:nvPr>
        </p:nvSpPr>
        <p:spPr/>
        <p:txBody>
          <a:bodyPr/>
          <a:lstStyle>
            <a:lvl1pPr>
              <a:defRPr/>
            </a:lvl1pPr>
          </a:lstStyle>
          <a:p>
            <a:pPr>
              <a:defRPr/>
            </a:pPr>
            <a:endParaRPr lang="sl-SI"/>
          </a:p>
        </p:txBody>
      </p:sp>
      <p:sp>
        <p:nvSpPr>
          <p:cNvPr id="6" name="Označba mesta številke diapozitiva 5"/>
          <p:cNvSpPr>
            <a:spLocks noGrp="1"/>
          </p:cNvSpPr>
          <p:nvPr>
            <p:ph type="sldNum" sz="quarter" idx="12"/>
          </p:nvPr>
        </p:nvSpPr>
        <p:spPr/>
        <p:txBody>
          <a:bodyPr/>
          <a:lstStyle>
            <a:lvl1pPr>
              <a:defRPr/>
            </a:lvl1pPr>
          </a:lstStyle>
          <a:p>
            <a:pPr>
              <a:defRPr/>
            </a:pPr>
            <a:fld id="{985037EF-5196-481A-8B61-7B15824D0F37}" type="slidenum">
              <a:rPr lang="sl-SI" altLang="sl-SI"/>
              <a:pPr>
                <a:defRPr/>
              </a:pPr>
              <a:t>‹#›</a:t>
            </a:fld>
            <a:endParaRPr lang="sl-SI" altLang="sl-SI"/>
          </a:p>
        </p:txBody>
      </p:sp>
    </p:spTree>
    <p:extLst>
      <p:ext uri="{BB962C8B-B14F-4D97-AF65-F5344CB8AC3E}">
        <p14:creationId xmlns:p14="http://schemas.microsoft.com/office/powerpoint/2010/main" val="4188305097"/>
      </p:ext>
    </p:extLst>
  </p:cSld>
  <p:clrMapOvr>
    <a:masterClrMapping/>
  </p:clrMapOvr>
  <p:transition spd="slow">
    <p:wheel spokes="1"/>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4" name="Pravokotnik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5" name="Pravokotnik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6" name="Elipsa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hangingPunct="1">
              <a:defRPr/>
            </a:pPr>
            <a:endParaRPr lang="en-US"/>
          </a:p>
        </p:txBody>
      </p:sp>
      <p:sp>
        <p:nvSpPr>
          <p:cNvPr id="7" name="Elipsa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hangingPunct="1">
              <a:defRPr/>
            </a:pPr>
            <a:endParaRPr lang="en-US"/>
          </a:p>
        </p:txBody>
      </p:sp>
      <p:sp>
        <p:nvSpPr>
          <p:cNvPr id="2" name="Naslov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sl-SI" smtClean="0"/>
              <a:t>Kliknite, če želite urediti slog naslova matrice</a:t>
            </a:r>
            <a:endParaRPr lang="en-US"/>
          </a:p>
        </p:txBody>
      </p:sp>
      <p:sp>
        <p:nvSpPr>
          <p:cNvPr id="3" name="Ograda besedila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sl-SI" smtClean="0"/>
              <a:t>Kliknite, če želite urediti sloge besedila matrice</a:t>
            </a:r>
          </a:p>
        </p:txBody>
      </p:sp>
      <p:sp>
        <p:nvSpPr>
          <p:cNvPr id="8" name="Ograda datuma 3"/>
          <p:cNvSpPr>
            <a:spLocks noGrp="1"/>
          </p:cNvSpPr>
          <p:nvPr>
            <p:ph type="dt" sz="half" idx="10"/>
          </p:nvPr>
        </p:nvSpPr>
        <p:spPr/>
        <p:txBody>
          <a:bodyPr/>
          <a:lstStyle>
            <a:lvl1pPr>
              <a:defRPr/>
            </a:lvl1pPr>
            <a:extLst/>
          </a:lstStyle>
          <a:p>
            <a:pPr>
              <a:defRPr/>
            </a:pPr>
            <a:endParaRPr lang="sl-SI"/>
          </a:p>
        </p:txBody>
      </p:sp>
      <p:sp>
        <p:nvSpPr>
          <p:cNvPr id="9" name="Ograda noge 4"/>
          <p:cNvSpPr>
            <a:spLocks noGrp="1"/>
          </p:cNvSpPr>
          <p:nvPr>
            <p:ph type="ftr" sz="quarter" idx="11"/>
          </p:nvPr>
        </p:nvSpPr>
        <p:spPr/>
        <p:txBody>
          <a:bodyPr/>
          <a:lstStyle>
            <a:lvl1pPr>
              <a:defRPr/>
            </a:lvl1pPr>
            <a:extLst/>
          </a:lstStyle>
          <a:p>
            <a:pPr>
              <a:defRPr/>
            </a:pPr>
            <a:endParaRPr lang="sl-SI"/>
          </a:p>
        </p:txBody>
      </p:sp>
      <p:sp>
        <p:nvSpPr>
          <p:cNvPr id="10" name="Ograda številke diapozitiva 5"/>
          <p:cNvSpPr>
            <a:spLocks noGrp="1"/>
          </p:cNvSpPr>
          <p:nvPr>
            <p:ph type="sldNum" sz="quarter" idx="12"/>
          </p:nvPr>
        </p:nvSpPr>
        <p:spPr/>
        <p:txBody>
          <a:bodyPr/>
          <a:lstStyle>
            <a:lvl1pPr>
              <a:defRPr/>
            </a:lvl1pPr>
          </a:lstStyle>
          <a:p>
            <a:pPr>
              <a:defRPr/>
            </a:pPr>
            <a:fld id="{181BEB54-7FD1-4AD5-A8B9-867AFEFCFE60}" type="slidenum">
              <a:rPr lang="sl-SI" altLang="sl-SI"/>
              <a:pPr>
                <a:defRPr/>
              </a:pPr>
              <a:t>‹#›</a:t>
            </a:fld>
            <a:endParaRPr lang="sl-SI" altLang="sl-SI"/>
          </a:p>
        </p:txBody>
      </p:sp>
    </p:spTree>
    <p:extLst>
      <p:ext uri="{BB962C8B-B14F-4D97-AF65-F5344CB8AC3E}">
        <p14:creationId xmlns:p14="http://schemas.microsoft.com/office/powerpoint/2010/main" val="2199973209"/>
      </p:ext>
    </p:extLst>
  </p:cSld>
  <p:clrMapOvr>
    <a:masterClrMapping/>
  </p:clrMapOvr>
  <p:transition spd="slow">
    <p:wheel spokes="1"/>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a:xfrm>
            <a:off x="1435608" y="274320"/>
            <a:ext cx="7498080" cy="1143000"/>
          </a:xfrm>
        </p:spPr>
        <p:txBody>
          <a:bodyPr/>
          <a:lstStyle>
            <a:extLst/>
          </a:lstStyle>
          <a:p>
            <a:r>
              <a:rPr lang="sl-SI" smtClean="0"/>
              <a:t>Kliknite, če želite urediti slog naslova matrice</a:t>
            </a:r>
            <a:endParaRPr lang="en-US"/>
          </a:p>
        </p:txBody>
      </p:sp>
      <p:sp>
        <p:nvSpPr>
          <p:cNvPr id="3" name="Ograda vsebine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grada vsebine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5" name="Ograda datuma 23"/>
          <p:cNvSpPr>
            <a:spLocks noGrp="1"/>
          </p:cNvSpPr>
          <p:nvPr>
            <p:ph type="dt" sz="half" idx="10"/>
          </p:nvPr>
        </p:nvSpPr>
        <p:spPr/>
        <p:txBody>
          <a:bodyPr/>
          <a:lstStyle>
            <a:lvl1pPr>
              <a:defRPr/>
            </a:lvl1pPr>
          </a:lstStyle>
          <a:p>
            <a:pPr>
              <a:defRPr/>
            </a:pPr>
            <a:endParaRPr lang="sl-SI"/>
          </a:p>
        </p:txBody>
      </p:sp>
      <p:sp>
        <p:nvSpPr>
          <p:cNvPr id="6" name="Ograda noge 9"/>
          <p:cNvSpPr>
            <a:spLocks noGrp="1"/>
          </p:cNvSpPr>
          <p:nvPr>
            <p:ph type="ftr" sz="quarter" idx="11"/>
          </p:nvPr>
        </p:nvSpPr>
        <p:spPr/>
        <p:txBody>
          <a:bodyPr/>
          <a:lstStyle>
            <a:lvl1pPr>
              <a:defRPr/>
            </a:lvl1pPr>
          </a:lstStyle>
          <a:p>
            <a:pPr>
              <a:defRPr/>
            </a:pPr>
            <a:endParaRPr lang="sl-SI"/>
          </a:p>
        </p:txBody>
      </p:sp>
      <p:sp>
        <p:nvSpPr>
          <p:cNvPr id="7" name="Ograda številke diapozitiva 21"/>
          <p:cNvSpPr>
            <a:spLocks noGrp="1"/>
          </p:cNvSpPr>
          <p:nvPr>
            <p:ph type="sldNum" sz="quarter" idx="12"/>
          </p:nvPr>
        </p:nvSpPr>
        <p:spPr/>
        <p:txBody>
          <a:bodyPr/>
          <a:lstStyle>
            <a:lvl1pPr>
              <a:defRPr/>
            </a:lvl1pPr>
          </a:lstStyle>
          <a:p>
            <a:pPr>
              <a:defRPr/>
            </a:pPr>
            <a:fld id="{12D2649F-3981-4DE0-B9A7-27135D952A0D}" type="slidenum">
              <a:rPr lang="sl-SI" altLang="sl-SI"/>
              <a:pPr>
                <a:defRPr/>
              </a:pPr>
              <a:t>‹#›</a:t>
            </a:fld>
            <a:endParaRPr lang="sl-SI" altLang="sl-SI"/>
          </a:p>
        </p:txBody>
      </p:sp>
    </p:spTree>
    <p:extLst>
      <p:ext uri="{BB962C8B-B14F-4D97-AF65-F5344CB8AC3E}">
        <p14:creationId xmlns:p14="http://schemas.microsoft.com/office/powerpoint/2010/main" val="2992254169"/>
      </p:ext>
    </p:extLst>
  </p:cSld>
  <p:clrMapOvr>
    <a:masterClrMapping/>
  </p:clrMapOvr>
  <p:transition spd="slow">
    <p:wheel spokes="1"/>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457200" y="5160336"/>
            <a:ext cx="8229600" cy="1143000"/>
          </a:xfrm>
        </p:spPr>
        <p:txBody>
          <a:bodyPr/>
          <a:lstStyle>
            <a:lvl1pPr algn="ctr">
              <a:defRPr sz="4500" b="1" cap="none" baseline="0"/>
            </a:lvl1pPr>
            <a:extLst/>
          </a:lstStyle>
          <a:p>
            <a:r>
              <a:rPr lang="sl-SI" smtClean="0"/>
              <a:t>Kliknite, če želite urediti slog naslova matrice</a:t>
            </a:r>
            <a:endParaRPr lang="en-US"/>
          </a:p>
        </p:txBody>
      </p:sp>
      <p:sp>
        <p:nvSpPr>
          <p:cNvPr id="3" name="Ograda besedila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sl-SI" smtClean="0"/>
              <a:t>Kliknite, če želite urediti sloge besedila matrice</a:t>
            </a:r>
          </a:p>
        </p:txBody>
      </p:sp>
      <p:sp>
        <p:nvSpPr>
          <p:cNvPr id="4" name="Ograda besedila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sl-SI" smtClean="0"/>
              <a:t>Kliknite, če želite urediti sloge besedila matrice</a:t>
            </a:r>
          </a:p>
        </p:txBody>
      </p:sp>
      <p:sp>
        <p:nvSpPr>
          <p:cNvPr id="5" name="Ograda vsebine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6" name="Ograda vsebine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7" name="Ograda datuma 6"/>
          <p:cNvSpPr>
            <a:spLocks noGrp="1"/>
          </p:cNvSpPr>
          <p:nvPr>
            <p:ph type="dt" sz="half" idx="10"/>
          </p:nvPr>
        </p:nvSpPr>
        <p:spPr/>
        <p:txBody>
          <a:bodyPr/>
          <a:lstStyle>
            <a:lvl1pPr>
              <a:defRPr/>
            </a:lvl1pPr>
            <a:extLst/>
          </a:lstStyle>
          <a:p>
            <a:pPr>
              <a:defRPr/>
            </a:pPr>
            <a:endParaRPr lang="sl-SI"/>
          </a:p>
        </p:txBody>
      </p:sp>
      <p:sp>
        <p:nvSpPr>
          <p:cNvPr id="8" name="Ograda noge 7"/>
          <p:cNvSpPr>
            <a:spLocks noGrp="1"/>
          </p:cNvSpPr>
          <p:nvPr>
            <p:ph type="ftr" sz="quarter" idx="11"/>
          </p:nvPr>
        </p:nvSpPr>
        <p:spPr/>
        <p:txBody>
          <a:bodyPr/>
          <a:lstStyle>
            <a:lvl1pPr>
              <a:defRPr/>
            </a:lvl1pPr>
            <a:extLst/>
          </a:lstStyle>
          <a:p>
            <a:pPr>
              <a:defRPr/>
            </a:pPr>
            <a:endParaRPr lang="sl-SI"/>
          </a:p>
        </p:txBody>
      </p:sp>
      <p:sp>
        <p:nvSpPr>
          <p:cNvPr id="9" name="Ograda številke diapozitiva 8"/>
          <p:cNvSpPr>
            <a:spLocks noGrp="1"/>
          </p:cNvSpPr>
          <p:nvPr>
            <p:ph type="sldNum" sz="quarter" idx="12"/>
          </p:nvPr>
        </p:nvSpPr>
        <p:spPr/>
        <p:txBody>
          <a:bodyPr/>
          <a:lstStyle>
            <a:lvl1pPr>
              <a:defRPr/>
            </a:lvl1pPr>
          </a:lstStyle>
          <a:p>
            <a:pPr>
              <a:defRPr/>
            </a:pPr>
            <a:fld id="{9831F3A0-D953-4129-A422-C0D25DD3B19C}" type="slidenum">
              <a:rPr lang="sl-SI" altLang="sl-SI"/>
              <a:pPr>
                <a:defRPr/>
              </a:pPr>
              <a:t>‹#›</a:t>
            </a:fld>
            <a:endParaRPr lang="sl-SI" altLang="sl-SI"/>
          </a:p>
        </p:txBody>
      </p:sp>
    </p:spTree>
    <p:extLst>
      <p:ext uri="{BB962C8B-B14F-4D97-AF65-F5344CB8AC3E}">
        <p14:creationId xmlns:p14="http://schemas.microsoft.com/office/powerpoint/2010/main" val="572182438"/>
      </p:ext>
    </p:extLst>
  </p:cSld>
  <p:clrMapOvr>
    <a:masterClrMapping/>
  </p:clrMapOvr>
  <p:transition spd="slow">
    <p:wheel spokes="1"/>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a:xfrm>
            <a:off x="1435608" y="274320"/>
            <a:ext cx="7498080" cy="1143000"/>
          </a:xfrm>
        </p:spPr>
        <p:txBody>
          <a:bodyPr/>
          <a:lstStyle>
            <a:extLst/>
          </a:lstStyle>
          <a:p>
            <a:r>
              <a:rPr lang="sl-SI" smtClean="0"/>
              <a:t>Kliknite, če želite urediti slog naslova matrice</a:t>
            </a:r>
            <a:endParaRPr lang="en-US"/>
          </a:p>
        </p:txBody>
      </p:sp>
      <p:sp>
        <p:nvSpPr>
          <p:cNvPr id="3" name="Ograda datuma 23"/>
          <p:cNvSpPr>
            <a:spLocks noGrp="1"/>
          </p:cNvSpPr>
          <p:nvPr>
            <p:ph type="dt" sz="half" idx="10"/>
          </p:nvPr>
        </p:nvSpPr>
        <p:spPr/>
        <p:txBody>
          <a:bodyPr/>
          <a:lstStyle>
            <a:lvl1pPr>
              <a:defRPr/>
            </a:lvl1pPr>
          </a:lstStyle>
          <a:p>
            <a:pPr>
              <a:defRPr/>
            </a:pPr>
            <a:endParaRPr lang="sl-SI"/>
          </a:p>
        </p:txBody>
      </p:sp>
      <p:sp>
        <p:nvSpPr>
          <p:cNvPr id="4" name="Ograda noge 9"/>
          <p:cNvSpPr>
            <a:spLocks noGrp="1"/>
          </p:cNvSpPr>
          <p:nvPr>
            <p:ph type="ftr" sz="quarter" idx="11"/>
          </p:nvPr>
        </p:nvSpPr>
        <p:spPr/>
        <p:txBody>
          <a:bodyPr/>
          <a:lstStyle>
            <a:lvl1pPr>
              <a:defRPr/>
            </a:lvl1pPr>
          </a:lstStyle>
          <a:p>
            <a:pPr>
              <a:defRPr/>
            </a:pPr>
            <a:endParaRPr lang="sl-SI"/>
          </a:p>
        </p:txBody>
      </p:sp>
      <p:sp>
        <p:nvSpPr>
          <p:cNvPr id="5" name="Ograda številke diapozitiva 21"/>
          <p:cNvSpPr>
            <a:spLocks noGrp="1"/>
          </p:cNvSpPr>
          <p:nvPr>
            <p:ph type="sldNum" sz="quarter" idx="12"/>
          </p:nvPr>
        </p:nvSpPr>
        <p:spPr/>
        <p:txBody>
          <a:bodyPr/>
          <a:lstStyle>
            <a:lvl1pPr>
              <a:defRPr/>
            </a:lvl1pPr>
          </a:lstStyle>
          <a:p>
            <a:pPr>
              <a:defRPr/>
            </a:pPr>
            <a:fld id="{395ED273-4E97-47D7-802E-D9B97206DCEE}" type="slidenum">
              <a:rPr lang="sl-SI" altLang="sl-SI"/>
              <a:pPr>
                <a:defRPr/>
              </a:pPr>
              <a:t>‹#›</a:t>
            </a:fld>
            <a:endParaRPr lang="sl-SI" altLang="sl-SI"/>
          </a:p>
        </p:txBody>
      </p:sp>
    </p:spTree>
    <p:extLst>
      <p:ext uri="{BB962C8B-B14F-4D97-AF65-F5344CB8AC3E}">
        <p14:creationId xmlns:p14="http://schemas.microsoft.com/office/powerpoint/2010/main" val="1013702514"/>
      </p:ext>
    </p:extLst>
  </p:cSld>
  <p:clrMapOvr>
    <a:masterClrMapping/>
  </p:clrMapOvr>
  <p:transition spd="slow">
    <p:wheel spokes="1"/>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2" name="Pravokotnik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3" name="Pravokotnik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4" name="Ograda datuma 1"/>
          <p:cNvSpPr>
            <a:spLocks noGrp="1"/>
          </p:cNvSpPr>
          <p:nvPr>
            <p:ph type="dt" sz="half" idx="10"/>
          </p:nvPr>
        </p:nvSpPr>
        <p:spPr/>
        <p:txBody>
          <a:bodyPr/>
          <a:lstStyle>
            <a:lvl1pPr>
              <a:defRPr/>
            </a:lvl1pPr>
            <a:extLst/>
          </a:lstStyle>
          <a:p>
            <a:pPr>
              <a:defRPr/>
            </a:pPr>
            <a:endParaRPr lang="sl-SI"/>
          </a:p>
        </p:txBody>
      </p:sp>
      <p:sp>
        <p:nvSpPr>
          <p:cNvPr id="5" name="Ograda noge 2"/>
          <p:cNvSpPr>
            <a:spLocks noGrp="1"/>
          </p:cNvSpPr>
          <p:nvPr>
            <p:ph type="ftr" sz="quarter" idx="11"/>
          </p:nvPr>
        </p:nvSpPr>
        <p:spPr/>
        <p:txBody>
          <a:bodyPr/>
          <a:lstStyle>
            <a:lvl1pPr>
              <a:defRPr/>
            </a:lvl1pPr>
            <a:extLst/>
          </a:lstStyle>
          <a:p>
            <a:pPr>
              <a:defRPr/>
            </a:pPr>
            <a:endParaRPr lang="sl-SI"/>
          </a:p>
        </p:txBody>
      </p:sp>
      <p:sp>
        <p:nvSpPr>
          <p:cNvPr id="6" name="Ograda številke diapozitiva 3"/>
          <p:cNvSpPr>
            <a:spLocks noGrp="1"/>
          </p:cNvSpPr>
          <p:nvPr>
            <p:ph type="sldNum" sz="quarter" idx="12"/>
          </p:nvPr>
        </p:nvSpPr>
        <p:spPr/>
        <p:txBody>
          <a:bodyPr/>
          <a:lstStyle>
            <a:lvl1pPr>
              <a:defRPr/>
            </a:lvl1pPr>
          </a:lstStyle>
          <a:p>
            <a:pPr>
              <a:defRPr/>
            </a:pPr>
            <a:fld id="{1F0CD38E-E1A5-41DA-819E-797F7CA87AA1}" type="slidenum">
              <a:rPr lang="sl-SI" altLang="sl-SI"/>
              <a:pPr>
                <a:defRPr/>
              </a:pPr>
              <a:t>‹#›</a:t>
            </a:fld>
            <a:endParaRPr lang="sl-SI" altLang="sl-SI"/>
          </a:p>
        </p:txBody>
      </p:sp>
    </p:spTree>
    <p:extLst>
      <p:ext uri="{BB962C8B-B14F-4D97-AF65-F5344CB8AC3E}">
        <p14:creationId xmlns:p14="http://schemas.microsoft.com/office/powerpoint/2010/main" val="3265626204"/>
      </p:ext>
    </p:extLst>
  </p:cSld>
  <p:clrMapOvr>
    <a:masterClrMapping/>
  </p:clrMapOvr>
  <p:transition spd="slow">
    <p:wheel spokes="1"/>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sl-SI" smtClean="0"/>
              <a:t>Kliknite, če želite urediti slog naslova matrice</a:t>
            </a:r>
            <a:endParaRPr lang="en-US"/>
          </a:p>
        </p:txBody>
      </p:sp>
      <p:sp>
        <p:nvSpPr>
          <p:cNvPr id="3" name="Ograda besedila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sl-SI" smtClean="0"/>
              <a:t>Kliknite, če želite urediti sloge besedila matrice</a:t>
            </a:r>
          </a:p>
        </p:txBody>
      </p:sp>
      <p:sp>
        <p:nvSpPr>
          <p:cNvPr id="4" name="Ograda vsebine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5" name="Ograda datuma 4"/>
          <p:cNvSpPr>
            <a:spLocks noGrp="1"/>
          </p:cNvSpPr>
          <p:nvPr>
            <p:ph type="dt" sz="half" idx="10"/>
          </p:nvPr>
        </p:nvSpPr>
        <p:spPr/>
        <p:txBody>
          <a:bodyPr/>
          <a:lstStyle>
            <a:lvl1pPr>
              <a:defRPr/>
            </a:lvl1pPr>
            <a:extLst/>
          </a:lstStyle>
          <a:p>
            <a:pPr>
              <a:defRPr/>
            </a:pPr>
            <a:endParaRPr lang="sl-SI"/>
          </a:p>
        </p:txBody>
      </p:sp>
      <p:sp>
        <p:nvSpPr>
          <p:cNvPr id="6" name="Ograda noge 5"/>
          <p:cNvSpPr>
            <a:spLocks noGrp="1"/>
          </p:cNvSpPr>
          <p:nvPr>
            <p:ph type="ftr" sz="quarter" idx="11"/>
          </p:nvPr>
        </p:nvSpPr>
        <p:spPr/>
        <p:txBody>
          <a:bodyPr/>
          <a:lstStyle>
            <a:lvl1pPr>
              <a:defRPr/>
            </a:lvl1pPr>
            <a:extLst/>
          </a:lstStyle>
          <a:p>
            <a:pPr>
              <a:defRPr/>
            </a:pPr>
            <a:endParaRPr lang="sl-SI"/>
          </a:p>
        </p:txBody>
      </p:sp>
      <p:sp>
        <p:nvSpPr>
          <p:cNvPr id="7" name="Ograda številke diapozitiva 6"/>
          <p:cNvSpPr>
            <a:spLocks noGrp="1"/>
          </p:cNvSpPr>
          <p:nvPr>
            <p:ph type="sldNum" sz="quarter" idx="12"/>
          </p:nvPr>
        </p:nvSpPr>
        <p:spPr/>
        <p:txBody>
          <a:bodyPr/>
          <a:lstStyle>
            <a:lvl1pPr>
              <a:defRPr/>
            </a:lvl1pPr>
          </a:lstStyle>
          <a:p>
            <a:pPr>
              <a:defRPr/>
            </a:pPr>
            <a:fld id="{DA5677F3-2312-4CC8-8858-FEC43690F71D}" type="slidenum">
              <a:rPr lang="sl-SI" altLang="sl-SI"/>
              <a:pPr>
                <a:defRPr/>
              </a:pPr>
              <a:t>‹#›</a:t>
            </a:fld>
            <a:endParaRPr lang="sl-SI" altLang="sl-SI"/>
          </a:p>
        </p:txBody>
      </p:sp>
    </p:spTree>
    <p:extLst>
      <p:ext uri="{BB962C8B-B14F-4D97-AF65-F5344CB8AC3E}">
        <p14:creationId xmlns:p14="http://schemas.microsoft.com/office/powerpoint/2010/main" val="2640732165"/>
      </p:ext>
    </p:extLst>
  </p:cSld>
  <p:clrMapOvr>
    <a:masterClrMapping/>
  </p:clrMapOvr>
  <p:transition spd="slow">
    <p:wheel spokes="1"/>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5" name="Pravokotnik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eaLnBrk="1" hangingPunct="1">
              <a:lnSpc>
                <a:spcPts val="3000"/>
              </a:lnSpc>
              <a:spcBef>
                <a:spcPts val="600"/>
              </a:spcBef>
              <a:buClr>
                <a:schemeClr val="accent1"/>
              </a:buClr>
              <a:buSzPct val="80000"/>
              <a:buFont typeface="Wingdings 2"/>
              <a:buNone/>
              <a:defRPr/>
            </a:pPr>
            <a:endParaRPr lang="en-US" sz="3200">
              <a:latin typeface="+mn-lt"/>
            </a:endParaRPr>
          </a:p>
        </p:txBody>
      </p:sp>
      <p:sp>
        <p:nvSpPr>
          <p:cNvPr id="6" name="Diagram poteka: postopek 13"/>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7" name="Diagram poteka: postopek 15"/>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2" name="Naslov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sl-SI" smtClean="0"/>
              <a:t>Kliknite, če želite urediti slog naslova matrice</a:t>
            </a:r>
            <a:endParaRPr lang="en-US"/>
          </a:p>
        </p:txBody>
      </p:sp>
      <p:sp>
        <p:nvSpPr>
          <p:cNvPr id="3" name="Ograda slik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sl-SI" noProof="0" smtClean="0"/>
              <a:t>Kliknite ikono, če želite dodati sliko</a:t>
            </a:r>
            <a:endParaRPr lang="en-US" noProof="0" dirty="0"/>
          </a:p>
        </p:txBody>
      </p:sp>
      <p:sp>
        <p:nvSpPr>
          <p:cNvPr id="4" name="Ograda besedila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sl-SI" smtClean="0"/>
              <a:t>Kliknite, če želite urediti sloge besedila matrice</a:t>
            </a:r>
          </a:p>
        </p:txBody>
      </p:sp>
      <p:sp>
        <p:nvSpPr>
          <p:cNvPr id="8" name="Ograda datuma 4"/>
          <p:cNvSpPr>
            <a:spLocks noGrp="1"/>
          </p:cNvSpPr>
          <p:nvPr>
            <p:ph type="dt" sz="half" idx="10"/>
          </p:nvPr>
        </p:nvSpPr>
        <p:spPr/>
        <p:txBody>
          <a:bodyPr/>
          <a:lstStyle>
            <a:lvl1pPr>
              <a:defRPr/>
            </a:lvl1pPr>
            <a:extLst/>
          </a:lstStyle>
          <a:p>
            <a:pPr>
              <a:defRPr/>
            </a:pPr>
            <a:endParaRPr lang="sl-SI"/>
          </a:p>
        </p:txBody>
      </p:sp>
      <p:sp>
        <p:nvSpPr>
          <p:cNvPr id="9" name="Ograda noge 5"/>
          <p:cNvSpPr>
            <a:spLocks noGrp="1"/>
          </p:cNvSpPr>
          <p:nvPr>
            <p:ph type="ftr" sz="quarter" idx="11"/>
          </p:nvPr>
        </p:nvSpPr>
        <p:spPr/>
        <p:txBody>
          <a:bodyPr/>
          <a:lstStyle>
            <a:lvl1pPr>
              <a:defRPr/>
            </a:lvl1pPr>
            <a:extLst/>
          </a:lstStyle>
          <a:p>
            <a:pPr>
              <a:defRPr/>
            </a:pPr>
            <a:endParaRPr lang="sl-SI"/>
          </a:p>
        </p:txBody>
      </p:sp>
      <p:sp>
        <p:nvSpPr>
          <p:cNvPr id="10" name="Ograda številke diapozitiva 6"/>
          <p:cNvSpPr>
            <a:spLocks noGrp="1"/>
          </p:cNvSpPr>
          <p:nvPr>
            <p:ph type="sldNum" sz="quarter" idx="12"/>
          </p:nvPr>
        </p:nvSpPr>
        <p:spPr/>
        <p:txBody>
          <a:bodyPr/>
          <a:lstStyle>
            <a:lvl1pPr>
              <a:defRPr/>
            </a:lvl1pPr>
          </a:lstStyle>
          <a:p>
            <a:pPr>
              <a:defRPr/>
            </a:pPr>
            <a:fld id="{EA4610AE-357B-4BD0-A2AD-4EC3CDE9DEC8}" type="slidenum">
              <a:rPr lang="sl-SI" altLang="sl-SI"/>
              <a:pPr>
                <a:defRPr/>
              </a:pPr>
              <a:t>‹#›</a:t>
            </a:fld>
            <a:endParaRPr lang="sl-SI" altLang="sl-SI"/>
          </a:p>
        </p:txBody>
      </p:sp>
    </p:spTree>
    <p:extLst>
      <p:ext uri="{BB962C8B-B14F-4D97-AF65-F5344CB8AC3E}">
        <p14:creationId xmlns:p14="http://schemas.microsoft.com/office/powerpoint/2010/main" val="1000634407"/>
      </p:ext>
    </p:extLst>
  </p:cSld>
  <p:clrMapOvr>
    <a:masterClrMapping/>
  </p:clrMapOvr>
  <p:transition spd="slow">
    <p:wheel spokes="1"/>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audio" Target="../media/audio1.wav"/><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7" name="Torta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8" name="Elipsa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11" name="Krof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12" name="Pravokotnik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5" name="Ograda naslova 4"/>
          <p:cNvSpPr>
            <a:spLocks noGrp="1"/>
          </p:cNvSpPr>
          <p:nvPr>
            <p:ph type="title"/>
          </p:nvPr>
        </p:nvSpPr>
        <p:spPr>
          <a:xfrm>
            <a:off x="1435100" y="274638"/>
            <a:ext cx="7499350" cy="1143000"/>
          </a:xfrm>
          <a:prstGeom prst="rect">
            <a:avLst/>
          </a:prstGeom>
        </p:spPr>
        <p:txBody>
          <a:bodyPr anchor="ctr">
            <a:normAutofit/>
          </a:bodyPr>
          <a:lstStyle>
            <a:extLst/>
          </a:lstStyle>
          <a:p>
            <a:r>
              <a:rPr lang="sl-SI" smtClean="0"/>
              <a:t>Kliknite, če želite urediti slog naslova matrice</a:t>
            </a:r>
            <a:endParaRPr lang="en-US"/>
          </a:p>
        </p:txBody>
      </p:sp>
      <p:sp>
        <p:nvSpPr>
          <p:cNvPr id="9" name="Ograda besedila 8"/>
          <p:cNvSpPr>
            <a:spLocks noGrp="1"/>
          </p:cNvSpPr>
          <p:nvPr>
            <p:ph type="body" idx="1"/>
          </p:nvPr>
        </p:nvSpPr>
        <p:spPr bwMode="auto">
          <a:xfrm>
            <a:off x="1435100" y="1447800"/>
            <a:ext cx="74993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smtClean="0"/>
              <a:t>Kliknite, če želite urediti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endParaRPr lang="en-US" altLang="sl-SI" smtClean="0"/>
          </a:p>
        </p:txBody>
      </p:sp>
      <p:sp>
        <p:nvSpPr>
          <p:cNvPr id="24" name="Ograda datuma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latin typeface="Arial" charset="0"/>
              </a:defRPr>
            </a:lvl1pPr>
            <a:extLst/>
          </a:lstStyle>
          <a:p>
            <a:pPr>
              <a:defRPr/>
            </a:pPr>
            <a:endParaRPr lang="sl-SI"/>
          </a:p>
        </p:txBody>
      </p:sp>
      <p:sp>
        <p:nvSpPr>
          <p:cNvPr id="10" name="Ograda noge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latin typeface="Arial" charset="0"/>
              </a:defRPr>
            </a:lvl1pPr>
            <a:extLst/>
          </a:lstStyle>
          <a:p>
            <a:pPr>
              <a:defRPr/>
            </a:pPr>
            <a:endParaRPr lang="sl-SI"/>
          </a:p>
        </p:txBody>
      </p:sp>
      <p:sp>
        <p:nvSpPr>
          <p:cNvPr id="22" name="Ograda številke diapozitiva 21"/>
          <p:cNvSpPr>
            <a:spLocks noGrp="1"/>
          </p:cNvSpPr>
          <p:nvPr>
            <p:ph type="sldNum" sz="quarter" idx="4"/>
          </p:nvPr>
        </p:nvSpPr>
        <p:spPr>
          <a:xfrm>
            <a:off x="8613775" y="6305550"/>
            <a:ext cx="457200"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solidFill>
                  <a:srgbClr val="8DAECB"/>
                </a:solidFill>
              </a:defRPr>
            </a:lvl1pPr>
          </a:lstStyle>
          <a:p>
            <a:pPr>
              <a:defRPr/>
            </a:pPr>
            <a:fld id="{05C95F07-B2CA-4B92-8F64-23606C36D520}" type="slidenum">
              <a:rPr lang="sl-SI" altLang="sl-SI"/>
              <a:pPr>
                <a:defRPr/>
              </a:pPr>
              <a:t>‹#›</a:t>
            </a:fld>
            <a:endParaRPr lang="sl-SI" altLang="sl-SI"/>
          </a:p>
        </p:txBody>
      </p:sp>
      <p:sp>
        <p:nvSpPr>
          <p:cNvPr id="15" name="Pravokotnik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3935" r:id="rId1"/>
    <p:sldLayoutId id="2147483919" r:id="rId2"/>
    <p:sldLayoutId id="2147483936" r:id="rId3"/>
    <p:sldLayoutId id="2147483920" r:id="rId4"/>
    <p:sldLayoutId id="2147483937" r:id="rId5"/>
    <p:sldLayoutId id="2147483921" r:id="rId6"/>
    <p:sldLayoutId id="2147483938" r:id="rId7"/>
    <p:sldLayoutId id="2147483939" r:id="rId8"/>
    <p:sldLayoutId id="2147483940" r:id="rId9"/>
    <p:sldLayoutId id="2147483922" r:id="rId10"/>
    <p:sldLayoutId id="2147483923" r:id="rId11"/>
    <p:sldLayoutId id="2147483941" r:id="rId12"/>
    <p:sldLayoutId id="2147483942" r:id="rId13"/>
    <p:sldLayoutId id="2147483943" r:id="rId14"/>
    <p:sldLayoutId id="2147483944" r:id="rId15"/>
    <p:sldLayoutId id="2147483945" r:id="rId16"/>
  </p:sldLayoutIdLst>
  <p:transition spd="slow">
    <p:wheel spokes="1"/>
    <p:sndAc>
      <p:stSnd>
        <p:snd r:embed="rId18"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500"/>
                                        <p:tgtEl>
                                          <p:spTgt spid="9">
                                            <p:txEl>
                                              <p:pRg st="0" end="0"/>
                                            </p:txEl>
                                          </p:spTgt>
                                        </p:tgtEl>
                                      </p:cBhvr>
                                    </p:animEffect>
                                    <p:anim calcmode="lin" valueType="num">
                                      <p:cBhvr>
                                        <p:cTn id="1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9">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500"/>
                                        <p:tgtEl>
                                          <p:spTgt spid="9">
                                            <p:txEl>
                                              <p:pRg st="1" end="1"/>
                                            </p:txEl>
                                          </p:spTgt>
                                        </p:tgtEl>
                                      </p:cBhvr>
                                    </p:animEffect>
                                    <p:anim calcmode="lin" valueType="num">
                                      <p:cBhvr>
                                        <p:cTn id="2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9">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anim calcmode="lin" valueType="num">
                                      <p:cBhvr>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9">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fade">
                                      <p:cBhvr>
                                        <p:cTn id="29" dur="500"/>
                                        <p:tgtEl>
                                          <p:spTgt spid="9">
                                            <p:txEl>
                                              <p:pRg st="3" end="3"/>
                                            </p:txEl>
                                          </p:spTgt>
                                        </p:tgtEl>
                                      </p:cBhvr>
                                    </p:animEffect>
                                    <p:anim calcmode="lin" valueType="num">
                                      <p:cBhvr>
                                        <p:cTn id="30"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9">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fade">
                                      <p:cBhvr>
                                        <p:cTn id="34" dur="500"/>
                                        <p:tgtEl>
                                          <p:spTgt spid="9">
                                            <p:txEl>
                                              <p:pRg st="4" end="4"/>
                                            </p:txEl>
                                          </p:spTgt>
                                        </p:tgtEl>
                                      </p:cBhvr>
                                    </p:animEffect>
                                    <p:anim calcmode="lin" valueType="num">
                                      <p:cBhvr>
                                        <p:cTn id="3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9">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tmplLst>
          <p:tmpl lvl="1">
            <p:tnLst>
              <p:par>
                <p:cTn presetID="44"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05"/>
                          </p:val>
                        </p:tav>
                        <p:tav tm="100000">
                          <p:val>
                            <p:strVal val="#ppt_y"/>
                          </p:val>
                        </p:tav>
                      </p:tavLst>
                    </p:anim>
                  </p:childTnLst>
                </p:cTn>
              </p:par>
            </p:tnLst>
          </p:tmpl>
        </p:tmplLst>
      </p:bldP>
    </p:bldLst>
  </p:timing>
  <p:txStyles>
    <p:titleStyle>
      <a:lvl1pPr algn="l" rtl="0" eaLnBrk="0" fontAlgn="base" hangingPunct="0">
        <a:spcBef>
          <a:spcPct val="0"/>
        </a:spcBef>
        <a:spcAft>
          <a:spcPct val="0"/>
        </a:spcAft>
        <a:defRPr sz="4300" kern="1200">
          <a:solidFill>
            <a:srgbClr val="495A7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495A74"/>
          </a:solidFill>
          <a:latin typeface="Gill Sans MT" pitchFamily="34" charset="-18"/>
        </a:defRPr>
      </a:lvl2pPr>
      <a:lvl3pPr algn="l" rtl="0" eaLnBrk="0" fontAlgn="base" hangingPunct="0">
        <a:spcBef>
          <a:spcPct val="0"/>
        </a:spcBef>
        <a:spcAft>
          <a:spcPct val="0"/>
        </a:spcAft>
        <a:defRPr sz="4300">
          <a:solidFill>
            <a:srgbClr val="495A74"/>
          </a:solidFill>
          <a:latin typeface="Gill Sans MT" pitchFamily="34" charset="-18"/>
        </a:defRPr>
      </a:lvl3pPr>
      <a:lvl4pPr algn="l" rtl="0" eaLnBrk="0" fontAlgn="base" hangingPunct="0">
        <a:spcBef>
          <a:spcPct val="0"/>
        </a:spcBef>
        <a:spcAft>
          <a:spcPct val="0"/>
        </a:spcAft>
        <a:defRPr sz="4300">
          <a:solidFill>
            <a:srgbClr val="495A74"/>
          </a:solidFill>
          <a:latin typeface="Gill Sans MT" pitchFamily="34" charset="-18"/>
        </a:defRPr>
      </a:lvl4pPr>
      <a:lvl5pPr algn="l" rtl="0" eaLnBrk="0" fontAlgn="base" hangingPunct="0">
        <a:spcBef>
          <a:spcPct val="0"/>
        </a:spcBef>
        <a:spcAft>
          <a:spcPct val="0"/>
        </a:spcAft>
        <a:defRPr sz="4300">
          <a:solidFill>
            <a:srgbClr val="495A74"/>
          </a:solidFill>
          <a:latin typeface="Gill Sans MT" pitchFamily="34" charset="-18"/>
        </a:defRPr>
      </a:lvl5pPr>
      <a:lvl6pPr marL="457200" algn="l" rtl="0" fontAlgn="base">
        <a:spcBef>
          <a:spcPct val="0"/>
        </a:spcBef>
        <a:spcAft>
          <a:spcPct val="0"/>
        </a:spcAft>
        <a:defRPr sz="4300">
          <a:solidFill>
            <a:srgbClr val="495A74"/>
          </a:solidFill>
          <a:latin typeface="Gill Sans MT" pitchFamily="34" charset="-18"/>
        </a:defRPr>
      </a:lvl6pPr>
      <a:lvl7pPr marL="914400" algn="l" rtl="0" fontAlgn="base">
        <a:spcBef>
          <a:spcPct val="0"/>
        </a:spcBef>
        <a:spcAft>
          <a:spcPct val="0"/>
        </a:spcAft>
        <a:defRPr sz="4300">
          <a:solidFill>
            <a:srgbClr val="495A74"/>
          </a:solidFill>
          <a:latin typeface="Gill Sans MT" pitchFamily="34" charset="-18"/>
        </a:defRPr>
      </a:lvl7pPr>
      <a:lvl8pPr marL="1371600" algn="l" rtl="0" fontAlgn="base">
        <a:spcBef>
          <a:spcPct val="0"/>
        </a:spcBef>
        <a:spcAft>
          <a:spcPct val="0"/>
        </a:spcAft>
        <a:defRPr sz="4300">
          <a:solidFill>
            <a:srgbClr val="495A74"/>
          </a:solidFill>
          <a:latin typeface="Gill Sans MT" pitchFamily="34" charset="-18"/>
        </a:defRPr>
      </a:lvl8pPr>
      <a:lvl9pPr marL="1828800" algn="l" rtl="0" fontAlgn="base">
        <a:spcBef>
          <a:spcPct val="0"/>
        </a:spcBef>
        <a:spcAft>
          <a:spcPct val="0"/>
        </a:spcAft>
        <a:defRPr sz="4300">
          <a:solidFill>
            <a:srgbClr val="495A74"/>
          </a:solidFill>
          <a:latin typeface="Gill Sans MT" pitchFamily="34" charset="-18"/>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FEB80A"/>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00ADDC"/>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Označba mesta besedila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sl-SI"/>
          </a:p>
        </p:txBody>
      </p:sp>
      <p:sp>
        <p:nvSpPr>
          <p:cNvPr id="5" name="Označba mesta no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sl-SI"/>
          </a:p>
        </p:txBody>
      </p:sp>
      <p:sp>
        <p:nvSpPr>
          <p:cNvPr id="6" name="Označba mesta številke diapozitiva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5E3339E1-26ED-4BC2-A7AB-CDC6E223CFBA}" type="slidenum">
              <a:rPr lang="sl-SI" altLang="sl-SI"/>
              <a:pPr>
                <a:defRPr/>
              </a:pPr>
              <a:t>‹#›</a:t>
            </a:fld>
            <a:endParaRPr lang="sl-SI" altLang="sl-SI"/>
          </a:p>
        </p:txBody>
      </p: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ransition spd="slow">
    <p:wheel spokes="1"/>
    <p:sndAc>
      <p:stSnd>
        <p:snd r:embed="rId1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anim calcmode="lin" valueType="num">
                                      <p:cBhvr>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anim calcmode="lin" valueType="num">
                                      <p:cBhvr>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anim calcmode="lin" valueType="num">
                                      <p:cBhvr>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4"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05"/>
                          </p:val>
                        </p:tav>
                        <p:tav tm="100000">
                          <p:val>
                            <p:strVal val="#ppt_y"/>
                          </p:val>
                        </p:tav>
                      </p:tavLst>
                    </p:anim>
                  </p:childTnLst>
                </p:cTn>
              </p:par>
            </p:tnLst>
          </p:tmpl>
        </p:tmplLst>
      </p:bldP>
    </p:bldLst>
  </p:timing>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5.wav"/><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611188" y="620688"/>
            <a:ext cx="8065268" cy="2880320"/>
          </a:xfrm>
          <a:solidFill>
            <a:schemeClr val="bg1"/>
          </a:solidFill>
          <a:ln w="28575">
            <a:solidFill>
              <a:srgbClr val="1C1C1C"/>
            </a:solidFill>
          </a:ln>
        </p:spPr>
        <p:txBody>
          <a:bodyPr>
            <a:normAutofit fontScale="90000"/>
          </a:bodyPr>
          <a:lstStyle/>
          <a:p>
            <a:pPr marL="365125" indent="-282575" eaLnBrk="1" hangingPunct="1">
              <a:spcBef>
                <a:spcPts val="600"/>
              </a:spcBef>
              <a:buClr>
                <a:srgbClr val="7FD13B"/>
              </a:buClr>
              <a:buSzPct val="80000"/>
              <a:buFont typeface="Wingdings 2" panose="05020102010507070707" pitchFamily="18" charset="2"/>
              <a:buChar char=""/>
              <a:defRPr/>
            </a:pPr>
            <a:r>
              <a:rPr lang="sl-SI" sz="2500" dirty="0">
                <a:solidFill>
                  <a:srgbClr val="1C1C1C"/>
                </a:solidFill>
              </a:rPr>
              <a:t> </a:t>
            </a:r>
            <a:br>
              <a:rPr lang="sl-SI" sz="2500" dirty="0">
                <a:solidFill>
                  <a:srgbClr val="1C1C1C"/>
                </a:solidFill>
              </a:rPr>
            </a:br>
            <a:r>
              <a:rPr lang="sl-SI" sz="1400" b="1" dirty="0">
                <a:solidFill>
                  <a:srgbClr val="1C1C1C"/>
                </a:solidFill>
              </a:rPr>
              <a:t/>
            </a:r>
            <a:br>
              <a:rPr lang="sl-SI" sz="1400" b="1" dirty="0">
                <a:solidFill>
                  <a:srgbClr val="1C1C1C"/>
                </a:solidFill>
              </a:rPr>
            </a:br>
            <a:r>
              <a:rPr lang="sl-SI" sz="1400" b="1" dirty="0" smtClean="0">
                <a:solidFill>
                  <a:srgbClr val="1C1C1C"/>
                </a:solidFill>
              </a:rPr>
              <a:t/>
            </a:r>
            <a:br>
              <a:rPr lang="sl-SI" sz="1400" b="1" dirty="0" smtClean="0">
                <a:solidFill>
                  <a:srgbClr val="1C1C1C"/>
                </a:solidFill>
              </a:rPr>
            </a:br>
            <a:r>
              <a:rPr lang="sl-SI" sz="1400" b="1" dirty="0">
                <a:solidFill>
                  <a:srgbClr val="1C1C1C"/>
                </a:solidFill>
              </a:rPr>
              <a:t/>
            </a:r>
            <a:br>
              <a:rPr lang="sl-SI" sz="1400" b="1" dirty="0">
                <a:solidFill>
                  <a:srgbClr val="1C1C1C"/>
                </a:solidFill>
              </a:rPr>
            </a:br>
            <a:r>
              <a:rPr lang="sl-SI" sz="1400" b="1" dirty="0" smtClean="0">
                <a:solidFill>
                  <a:srgbClr val="1C1C1C"/>
                </a:solidFill>
              </a:rPr>
              <a:t/>
            </a:r>
            <a:br>
              <a:rPr lang="sl-SI" sz="1400" b="1" dirty="0" smtClean="0">
                <a:solidFill>
                  <a:srgbClr val="1C1C1C"/>
                </a:solidFill>
              </a:rPr>
            </a:br>
            <a:r>
              <a:rPr lang="sl-SI" sz="1400" b="1" dirty="0">
                <a:solidFill>
                  <a:srgbClr val="1C1C1C"/>
                </a:solidFill>
              </a:rPr>
              <a:t/>
            </a:r>
            <a:br>
              <a:rPr lang="sl-SI" sz="1400" b="1" dirty="0">
                <a:solidFill>
                  <a:srgbClr val="1C1C1C"/>
                </a:solidFill>
              </a:rPr>
            </a:br>
            <a:r>
              <a:rPr lang="sl-SI" sz="1400" b="1" dirty="0" smtClean="0">
                <a:solidFill>
                  <a:srgbClr val="1C1C1C"/>
                </a:solidFill>
              </a:rPr>
              <a:t/>
            </a:r>
            <a:br>
              <a:rPr lang="sl-SI" sz="1400" b="1" dirty="0" smtClean="0">
                <a:solidFill>
                  <a:srgbClr val="1C1C1C"/>
                </a:solidFill>
              </a:rPr>
            </a:br>
            <a:r>
              <a:rPr lang="sl-SI" sz="4000" dirty="0" smtClean="0">
                <a:solidFill>
                  <a:srgbClr val="1C1C1C"/>
                </a:solidFill>
                <a:latin typeface="Impact" pitchFamily="34" charset="0"/>
              </a:rPr>
              <a:t>DRUŽINA, VREDNOTE, RAZVAJANJE OTROK</a:t>
            </a:r>
            <a:br>
              <a:rPr lang="sl-SI" sz="4000" dirty="0" smtClean="0">
                <a:solidFill>
                  <a:srgbClr val="1C1C1C"/>
                </a:solidFill>
                <a:latin typeface="Impact" pitchFamily="34" charset="0"/>
              </a:rPr>
            </a:br>
            <a:r>
              <a:rPr lang="sl-SI" sz="2800" dirty="0">
                <a:solidFill>
                  <a:srgbClr val="1C1C1C"/>
                </a:solidFill>
                <a:latin typeface="Verdana" pitchFamily="34" charset="0"/>
              </a:rPr>
              <a:t/>
            </a:r>
            <a:br>
              <a:rPr lang="sl-SI" sz="2800" dirty="0">
                <a:solidFill>
                  <a:srgbClr val="1C1C1C"/>
                </a:solidFill>
                <a:latin typeface="Verdana" pitchFamily="34" charset="0"/>
              </a:rPr>
            </a:br>
            <a:r>
              <a:rPr lang="sl-SI" sz="2100" dirty="0">
                <a:solidFill>
                  <a:srgbClr val="1C1C1C"/>
                </a:solidFill>
                <a:latin typeface="Verdana" pitchFamily="34" charset="0"/>
              </a:rPr>
              <a:t>Pripravila:</a:t>
            </a:r>
            <a:r>
              <a:rPr lang="sl-SI" sz="2100" b="1" dirty="0">
                <a:solidFill>
                  <a:srgbClr val="1C1C1C"/>
                </a:solidFill>
                <a:latin typeface="Verdana" pitchFamily="34" charset="0"/>
              </a:rPr>
              <a:t> Andreja Rade, </a:t>
            </a:r>
            <a:r>
              <a:rPr lang="sl-SI" sz="1800" dirty="0" smtClean="0">
                <a:solidFill>
                  <a:srgbClr val="1C1C1C"/>
                </a:solidFill>
                <a:latin typeface="Verdana" pitchFamily="34" charset="0"/>
              </a:rPr>
              <a:t>svetovalna delavka</a:t>
            </a:r>
            <a:br>
              <a:rPr lang="sl-SI" sz="1800" dirty="0" smtClean="0">
                <a:solidFill>
                  <a:srgbClr val="1C1C1C"/>
                </a:solidFill>
                <a:latin typeface="Verdana" pitchFamily="34" charset="0"/>
              </a:rPr>
            </a:br>
            <a:r>
              <a:rPr lang="sl-SI" sz="1800" dirty="0">
                <a:solidFill>
                  <a:srgbClr val="1C1C1C"/>
                </a:solidFill>
                <a:latin typeface="Verdana" pitchFamily="34" charset="0"/>
              </a:rPr>
              <a:t/>
            </a:r>
            <a:br>
              <a:rPr lang="sl-SI" sz="1800" dirty="0">
                <a:solidFill>
                  <a:srgbClr val="1C1C1C"/>
                </a:solidFill>
                <a:latin typeface="Verdana" pitchFamily="34" charset="0"/>
              </a:rPr>
            </a:br>
            <a:r>
              <a:rPr lang="sl-SI" sz="1300" dirty="0">
                <a:solidFill>
                  <a:srgbClr val="1C1C1C"/>
                </a:solidFill>
                <a:latin typeface="Verdana" pitchFamily="34" charset="0"/>
              </a:rPr>
              <a:t/>
            </a:r>
            <a:br>
              <a:rPr lang="sl-SI" sz="1300" dirty="0">
                <a:solidFill>
                  <a:srgbClr val="1C1C1C"/>
                </a:solidFill>
                <a:latin typeface="Verdana" pitchFamily="34" charset="0"/>
              </a:rPr>
            </a:br>
            <a:endParaRPr lang="sl-SI" sz="1300" dirty="0">
              <a:solidFill>
                <a:srgbClr val="1C1C1C"/>
              </a:solidFill>
              <a:latin typeface="Verdana" pitchFamily="34" charset="0"/>
            </a:endParaRPr>
          </a:p>
        </p:txBody>
      </p:sp>
      <p:pic>
        <p:nvPicPr>
          <p:cNvPr id="15363" name="Picture 6" descr="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83505" y="4077072"/>
            <a:ext cx="3706812" cy="2217738"/>
          </a:xfrm>
          <a:noFill/>
          <a:ln w="19050">
            <a:solidFill>
              <a:schemeClr val="tx1"/>
            </a:solidFill>
            <a:miter lim="800000"/>
            <a:headEnd/>
            <a:tailEnd/>
          </a:ln>
        </p:spPr>
      </p:pic>
      <p:pic>
        <p:nvPicPr>
          <p:cNvPr id="4" name="Slika 4" descr="OS STARI TRG COLOR JP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800698"/>
            <a:ext cx="1081951" cy="108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sndAc>
      <p:stSnd>
        <p:snd r:embed="rId2" name="hammer.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578100" y="481013"/>
            <a:ext cx="3987800" cy="5438775"/>
          </a:xfrm>
          <a:noFill/>
          <a:ln>
            <a:solidFill>
              <a:srgbClr val="FF0000"/>
            </a:solidFill>
            <a:miter lim="800000"/>
            <a:headEnd/>
            <a:tailEnd/>
          </a:ln>
        </p:spPr>
      </p:pic>
    </p:spTree>
  </p:cSld>
  <p:clrMapOvr>
    <a:masterClrMapping/>
  </p:clrMapOvr>
  <p:transition spd="slow">
    <p:wheel spokes="1"/>
    <p:sndAc>
      <p:stSnd>
        <p:snd r:embed="rId2" name="voltage.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a:xfrm>
            <a:off x="457200" y="274638"/>
            <a:ext cx="8229600" cy="561975"/>
          </a:xfrm>
          <a:ln>
            <a:solidFill>
              <a:srgbClr val="FF0000"/>
            </a:solidFill>
          </a:ln>
        </p:spPr>
        <p:txBody>
          <a:bodyPr/>
          <a:lstStyle/>
          <a:p>
            <a:pPr eaLnBrk="1" fontAlgn="auto" hangingPunct="1">
              <a:spcAft>
                <a:spcPts val="0"/>
              </a:spcAft>
              <a:defRPr/>
            </a:pPr>
            <a:r>
              <a:rPr lang="sl-SI" sz="2400">
                <a:solidFill>
                  <a:schemeClr val="tx2">
                    <a:satMod val="130000"/>
                  </a:schemeClr>
                </a:solidFill>
                <a:latin typeface="Impact" pitchFamily="34" charset="0"/>
              </a:rPr>
              <a:t>…vse za našega “gospodiča”…</a:t>
            </a:r>
          </a:p>
        </p:txBody>
      </p:sp>
      <p:pic>
        <p:nvPicPr>
          <p:cNvPr id="25603" name="Picture 6" descr="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35100" y="1590675"/>
            <a:ext cx="7499350" cy="4514850"/>
          </a:xfrm>
          <a:solidFill>
            <a:srgbClr val="F5FEA0"/>
          </a:solidFill>
          <a:ln w="57150">
            <a:solidFill>
              <a:srgbClr val="FF6600"/>
            </a:solidFill>
            <a:miter lim="800000"/>
            <a:headEnd/>
            <a:tailEnd/>
          </a:ln>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a:xfrm>
            <a:off x="179388" y="0"/>
            <a:ext cx="8507412" cy="2565400"/>
          </a:xfrm>
          <a:solidFill>
            <a:schemeClr val="bg1"/>
          </a:solidFill>
        </p:spPr>
        <p:txBody>
          <a:bodyPr>
            <a:normAutofit fontScale="90000"/>
          </a:bodyPr>
          <a:lstStyle/>
          <a:p>
            <a:pPr eaLnBrk="1" fontAlgn="auto" hangingPunct="1">
              <a:spcAft>
                <a:spcPts val="0"/>
              </a:spcAft>
              <a:defRPr/>
            </a:pPr>
            <a:r>
              <a:rPr lang="sl-SI" sz="2800" dirty="0">
                <a:solidFill>
                  <a:schemeClr val="tx2">
                    <a:satMod val="130000"/>
                  </a:schemeClr>
                </a:solidFill>
              </a:rPr>
              <a:t/>
            </a:r>
            <a:br>
              <a:rPr lang="sl-SI" sz="2800" dirty="0">
                <a:solidFill>
                  <a:schemeClr val="tx2">
                    <a:satMod val="130000"/>
                  </a:schemeClr>
                </a:solidFill>
              </a:rPr>
            </a:br>
            <a:r>
              <a:rPr lang="sl-SI" sz="2800" dirty="0">
                <a:solidFill>
                  <a:schemeClr val="tx2">
                    <a:satMod val="130000"/>
                  </a:schemeClr>
                </a:solidFill>
              </a:rPr>
              <a:t/>
            </a:r>
            <a:br>
              <a:rPr lang="sl-SI" sz="2800" dirty="0">
                <a:solidFill>
                  <a:schemeClr val="tx2">
                    <a:satMod val="130000"/>
                  </a:schemeClr>
                </a:solidFill>
              </a:rPr>
            </a:br>
            <a:r>
              <a:rPr lang="sl-SI" sz="2800" dirty="0">
                <a:solidFill>
                  <a:schemeClr val="tx1"/>
                </a:solidFill>
              </a:rPr>
              <a:t>D</a:t>
            </a:r>
            <a:r>
              <a:rPr lang="sl-SI" sz="2400" dirty="0">
                <a:solidFill>
                  <a:schemeClr val="tx1"/>
                </a:solidFill>
              </a:rPr>
              <a:t>a ne bi otroci postali takšni kot smo jih videli na </a:t>
            </a:r>
            <a:r>
              <a:rPr lang="sl-SI" sz="2400" dirty="0" err="1">
                <a:solidFill>
                  <a:schemeClr val="tx1"/>
                </a:solidFill>
              </a:rPr>
              <a:t>karitaturah</a:t>
            </a:r>
            <a:r>
              <a:rPr lang="sl-SI" sz="2400" dirty="0">
                <a:solidFill>
                  <a:schemeClr val="tx1"/>
                </a:solidFill>
              </a:rPr>
              <a:t>, si vzemimo </a:t>
            </a:r>
            <a:r>
              <a:rPr lang="sl-SI" sz="2400" b="1" dirty="0">
                <a:solidFill>
                  <a:schemeClr val="tx1"/>
                </a:solidFill>
              </a:rPr>
              <a:t>čas</a:t>
            </a:r>
            <a:r>
              <a:rPr lang="sl-SI" sz="2400" dirty="0">
                <a:solidFill>
                  <a:schemeClr val="tx1"/>
                </a:solidFill>
              </a:rPr>
              <a:t> za njih; ni </a:t>
            </a:r>
            <a:r>
              <a:rPr lang="sl-SI" sz="2400" b="1" dirty="0">
                <a:solidFill>
                  <a:schemeClr val="tx1"/>
                </a:solidFill>
              </a:rPr>
              <a:t>pomembna</a:t>
            </a:r>
            <a:r>
              <a:rPr lang="sl-SI" sz="2400" dirty="0">
                <a:solidFill>
                  <a:schemeClr val="tx1"/>
                </a:solidFill>
              </a:rPr>
              <a:t> količina časa, ampak </a:t>
            </a:r>
            <a:r>
              <a:rPr lang="sl-SI" sz="2400" b="1" dirty="0">
                <a:solidFill>
                  <a:schemeClr val="tx1"/>
                </a:solidFill>
              </a:rPr>
              <a:t>kakovost skupnega življenja</a:t>
            </a:r>
            <a:r>
              <a:rPr lang="sl-SI" sz="2400" dirty="0">
                <a:solidFill>
                  <a:schemeClr val="tx1"/>
                </a:solidFill>
              </a:rPr>
              <a:t>. </a:t>
            </a:r>
            <a:br>
              <a:rPr lang="sl-SI" sz="2400" dirty="0">
                <a:solidFill>
                  <a:schemeClr val="tx1"/>
                </a:solidFill>
              </a:rPr>
            </a:br>
            <a:r>
              <a:rPr lang="sl-SI" sz="2400" dirty="0">
                <a:solidFill>
                  <a:schemeClr val="tx1"/>
                </a:solidFill>
              </a:rPr>
              <a:t>Pomembno je </a:t>
            </a:r>
            <a:r>
              <a:rPr lang="sl-SI" sz="2400" b="1" u="sng" dirty="0">
                <a:solidFill>
                  <a:schemeClr val="tx1"/>
                </a:solidFill>
              </a:rPr>
              <a:t>sodelovati </a:t>
            </a:r>
            <a:r>
              <a:rPr lang="sl-SI" sz="2400" u="sng" dirty="0">
                <a:solidFill>
                  <a:schemeClr val="tx1"/>
                </a:solidFill>
              </a:rPr>
              <a:t>z otrokom</a:t>
            </a:r>
            <a:r>
              <a:rPr lang="sl-SI" sz="2400" dirty="0">
                <a:solidFill>
                  <a:schemeClr val="tx1"/>
                </a:solidFill>
              </a:rPr>
              <a:t> </a:t>
            </a:r>
            <a:br>
              <a:rPr lang="sl-SI" sz="2400" dirty="0">
                <a:solidFill>
                  <a:schemeClr val="tx1"/>
                </a:solidFill>
              </a:rPr>
            </a:br>
            <a:r>
              <a:rPr lang="sl-SI" sz="2800" b="1" u="sng" dirty="0">
                <a:solidFill>
                  <a:schemeClr val="tx1"/>
                </a:solidFill>
              </a:rPr>
              <a:t>v prostočasnih dejavnostih in pri delu</a:t>
            </a:r>
            <a:r>
              <a:rPr lang="sl-SI" sz="2800" b="1" dirty="0">
                <a:solidFill>
                  <a:schemeClr val="tx1"/>
                </a:solidFill>
              </a:rPr>
              <a:t>.</a:t>
            </a:r>
            <a:r>
              <a:rPr lang="sl-SI" sz="2800" b="1" dirty="0">
                <a:solidFill>
                  <a:schemeClr val="tx2">
                    <a:satMod val="130000"/>
                  </a:schemeClr>
                </a:solidFill>
              </a:rPr>
              <a:t/>
            </a:r>
            <a:br>
              <a:rPr lang="sl-SI" sz="2800" b="1" dirty="0">
                <a:solidFill>
                  <a:schemeClr val="tx2">
                    <a:satMod val="130000"/>
                  </a:schemeClr>
                </a:solidFill>
              </a:rPr>
            </a:br>
            <a:r>
              <a:rPr lang="sl-SI" sz="4800" dirty="0">
                <a:solidFill>
                  <a:schemeClr val="tx2">
                    <a:satMod val="130000"/>
                  </a:schemeClr>
                </a:solidFill>
              </a:rPr>
              <a:t> </a:t>
            </a:r>
          </a:p>
        </p:txBody>
      </p:sp>
      <p:pic>
        <p:nvPicPr>
          <p:cNvPr id="26627" name="Picture 6" descr="SLIKA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8175" y="2852738"/>
            <a:ext cx="5113338" cy="3600450"/>
          </a:xfrm>
          <a:noFill/>
          <a:ln w="76200">
            <a:solidFill>
              <a:srgbClr val="FFFF00"/>
            </a:solidFill>
            <a:miter lim="800000"/>
            <a:headEnd/>
            <a:tailEnd/>
          </a:ln>
        </p:spPr>
      </p:pic>
      <p:sp>
        <p:nvSpPr>
          <p:cNvPr id="26628" name="Rectangle 7"/>
          <p:cNvSpPr>
            <a:spLocks noChangeArrowheads="1"/>
          </p:cNvSpPr>
          <p:nvPr/>
        </p:nvSpPr>
        <p:spPr bwMode="auto">
          <a:xfrm>
            <a:off x="123825" y="-123825"/>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18"/>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18"/>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18"/>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18"/>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18"/>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18"/>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18"/>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18"/>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18"/>
              </a:defRPr>
            </a:lvl9pPr>
          </a:lstStyle>
          <a:p>
            <a:pPr eaLnBrk="1" hangingPunct="1">
              <a:spcBef>
                <a:spcPct val="0"/>
              </a:spcBef>
              <a:buClrTx/>
              <a:buSzTx/>
              <a:buFontTx/>
              <a:buNone/>
            </a:pPr>
            <a:r>
              <a:rPr lang="sl-SI" altLang="sl-SI" sz="1800">
                <a:solidFill>
                  <a:schemeClr val="tx2"/>
                </a:solidFill>
                <a:latin typeface="Arial" panose="020B0604020202020204" pitchFamily="34" charset="0"/>
              </a:rPr>
              <a:t>D</a:t>
            </a:r>
          </a:p>
        </p:txBody>
      </p:sp>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a:xfrm>
            <a:off x="395288" y="115888"/>
            <a:ext cx="8229600" cy="2881312"/>
          </a:xfrm>
          <a:solidFill>
            <a:schemeClr val="bg1"/>
          </a:solidFill>
        </p:spPr>
        <p:txBody>
          <a:bodyPr>
            <a:noAutofit/>
          </a:bodyPr>
          <a:lstStyle/>
          <a:p>
            <a:pPr eaLnBrk="1" fontAlgn="auto" hangingPunct="1">
              <a:spcAft>
                <a:spcPts val="0"/>
              </a:spcAft>
              <a:defRPr/>
            </a:pPr>
            <a:r>
              <a:rPr lang="sl-SI" sz="2400" b="1" i="1" u="sng" dirty="0">
                <a:solidFill>
                  <a:schemeClr val="tx2">
                    <a:satMod val="130000"/>
                  </a:schemeClr>
                </a:solidFill>
              </a:rPr>
              <a:t>Otroci hočejo pomagati</a:t>
            </a:r>
            <a:r>
              <a:rPr lang="sl-SI" sz="2400" dirty="0">
                <a:solidFill>
                  <a:schemeClr val="tx2">
                    <a:satMod val="130000"/>
                  </a:schemeClr>
                </a:solidFill>
              </a:rPr>
              <a:t> – otroci želijo početi, kar vidijo pri odraslih; žal večinoma, ko so še majhni in moramo vzeti </a:t>
            </a:r>
            <a:r>
              <a:rPr lang="sl-SI" sz="2400" u="sng" dirty="0">
                <a:solidFill>
                  <a:schemeClr val="tx2">
                    <a:satMod val="130000"/>
                  </a:schemeClr>
                </a:solidFill>
              </a:rPr>
              <a:t>v zakup, da bo njihovo početje prej povezano s stroški in neredom, kot da bi nam bilo v pomoč. </a:t>
            </a:r>
            <a:r>
              <a:rPr lang="sl-SI" sz="2400" dirty="0">
                <a:solidFill>
                  <a:schemeClr val="tx2">
                    <a:satMod val="130000"/>
                  </a:schemeClr>
                </a:solidFill>
              </a:rPr>
              <a:t>Zato smo starši tu, da otrokovo </a:t>
            </a:r>
            <a:r>
              <a:rPr lang="sl-SI" sz="2400" b="1" u="sng" dirty="0">
                <a:solidFill>
                  <a:schemeClr val="tx2">
                    <a:satMod val="130000"/>
                  </a:schemeClr>
                </a:solidFill>
              </a:rPr>
              <a:t>pobudo ohranjamo in spodbujamo</a:t>
            </a:r>
            <a:r>
              <a:rPr lang="sl-SI" sz="2400" b="1" dirty="0">
                <a:solidFill>
                  <a:schemeClr val="tx2">
                    <a:satMod val="130000"/>
                  </a:schemeClr>
                </a:solidFill>
              </a:rPr>
              <a:t> in najdemo otrokovim letom, primerno delo – čeprav nam včasih zmanjkuje časa in moramo v to vložiti več truda;   </a:t>
            </a:r>
            <a:br>
              <a:rPr lang="sl-SI" sz="2400" b="1" dirty="0">
                <a:solidFill>
                  <a:schemeClr val="tx2">
                    <a:satMod val="130000"/>
                  </a:schemeClr>
                </a:solidFill>
              </a:rPr>
            </a:br>
            <a:r>
              <a:rPr lang="sl-SI" sz="2400" b="1" dirty="0">
                <a:solidFill>
                  <a:schemeClr val="tx2">
                    <a:satMod val="130000"/>
                  </a:schemeClr>
                </a:solidFill>
              </a:rPr>
              <a:t>“obrestovalo” se nam bo kasneje.</a:t>
            </a:r>
            <a:r>
              <a:rPr lang="sl-SI" sz="2400" dirty="0">
                <a:solidFill>
                  <a:schemeClr val="tx2">
                    <a:satMod val="130000"/>
                  </a:schemeClr>
                </a:solidFill>
              </a:rPr>
              <a:t> </a:t>
            </a:r>
          </a:p>
        </p:txBody>
      </p:sp>
      <p:pic>
        <p:nvPicPr>
          <p:cNvPr id="27651" name="Picture 6" descr="1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63713" y="2997200"/>
            <a:ext cx="6264275" cy="3594100"/>
          </a:xfrm>
          <a:noFill/>
          <a:ln w="28575">
            <a:solidFill>
              <a:srgbClr val="FF0000"/>
            </a:solidFill>
            <a:miter lim="800000"/>
            <a:headEnd/>
            <a:tailEnd/>
          </a:ln>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a:xfrm>
            <a:off x="457200" y="274638"/>
            <a:ext cx="8229600" cy="1498600"/>
          </a:xfrm>
          <a:solidFill>
            <a:schemeClr val="bg1"/>
          </a:solidFill>
        </p:spPr>
        <p:txBody>
          <a:bodyPr/>
          <a:lstStyle/>
          <a:p>
            <a:pPr eaLnBrk="1" fontAlgn="auto" hangingPunct="1">
              <a:spcAft>
                <a:spcPts val="0"/>
              </a:spcAft>
              <a:defRPr/>
            </a:pPr>
            <a:r>
              <a:rPr lang="sl-SI" sz="2800" dirty="0">
                <a:solidFill>
                  <a:schemeClr val="tx1"/>
                </a:solidFill>
              </a:rPr>
              <a:t>Zmeraj znova jim </a:t>
            </a:r>
            <a:r>
              <a:rPr lang="sl-SI" sz="2800" b="1" dirty="0">
                <a:solidFill>
                  <a:schemeClr val="tx1"/>
                </a:solidFill>
              </a:rPr>
              <a:t>dajmo možnosti za sodelovanje, “pomaganje”,</a:t>
            </a:r>
            <a:r>
              <a:rPr lang="sl-SI" sz="2800" dirty="0">
                <a:solidFill>
                  <a:schemeClr val="tx1"/>
                </a:solidFill>
              </a:rPr>
              <a:t> četudi je to povezano z nekaj več truda… </a:t>
            </a:r>
            <a:r>
              <a:rPr lang="sl-SI" sz="2800" dirty="0">
                <a:solidFill>
                  <a:schemeClr val="tx1"/>
                </a:solidFill>
                <a:cs typeface="Arial" charset="0"/>
              </a:rPr>
              <a:t> </a:t>
            </a:r>
            <a:r>
              <a:rPr lang="sl-SI" sz="2800" dirty="0">
                <a:solidFill>
                  <a:schemeClr val="tx1"/>
                </a:solidFill>
              </a:rPr>
              <a:t>                         </a:t>
            </a:r>
            <a:r>
              <a:rPr lang="sl-SI" sz="3600" dirty="0">
                <a:solidFill>
                  <a:schemeClr val="tx1"/>
                </a:solidFill>
                <a:cs typeface="Arial" charset="0"/>
              </a:rPr>
              <a:t>☺</a:t>
            </a:r>
            <a:r>
              <a:rPr lang="sl-SI" sz="2800" dirty="0">
                <a:solidFill>
                  <a:schemeClr val="tx1"/>
                </a:solidFill>
                <a:cs typeface="Arial" charset="0"/>
              </a:rPr>
              <a:t> </a:t>
            </a:r>
          </a:p>
        </p:txBody>
      </p:sp>
      <p:pic>
        <p:nvPicPr>
          <p:cNvPr id="28675" name="Picture 6" descr="1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9250" y="2133600"/>
            <a:ext cx="7129463" cy="4254500"/>
          </a:xfrm>
          <a:noFill/>
          <a:ln w="38100" cmpd="dbl">
            <a:solidFill>
              <a:srgbClr val="FFFF00"/>
            </a:solidFill>
            <a:miter lim="800000"/>
            <a:headEnd/>
            <a:tailEnd/>
          </a:ln>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5"/>
          <p:cNvSpPr>
            <a:spLocks noGrp="1" noChangeArrowheads="1"/>
          </p:cNvSpPr>
          <p:nvPr>
            <p:ph type="title"/>
          </p:nvPr>
        </p:nvSpPr>
        <p:spPr>
          <a:xfrm>
            <a:off x="457200" y="274638"/>
            <a:ext cx="8229600" cy="2362200"/>
          </a:xfrm>
          <a:solidFill>
            <a:schemeClr val="bg1"/>
          </a:solidFill>
          <a:ln>
            <a:solidFill>
              <a:srgbClr val="1C1C1C"/>
            </a:solidFill>
          </a:ln>
        </p:spPr>
        <p:txBody>
          <a:bodyPr/>
          <a:lstStyle/>
          <a:p>
            <a:pPr eaLnBrk="1" fontAlgn="auto" hangingPunct="1">
              <a:spcAft>
                <a:spcPts val="0"/>
              </a:spcAft>
              <a:defRPr/>
            </a:pPr>
            <a:r>
              <a:rPr lang="sl-SI" sz="2400" b="1" dirty="0">
                <a:solidFill>
                  <a:schemeClr val="tx1"/>
                </a:solidFill>
              </a:rPr>
              <a:t>Otroci radi kuhajo</a:t>
            </a:r>
            <a:r>
              <a:rPr lang="sl-SI" sz="2400" dirty="0">
                <a:solidFill>
                  <a:schemeClr val="tx1"/>
                </a:solidFill>
              </a:rPr>
              <a:t> – pustimo jim, </a:t>
            </a:r>
            <a:r>
              <a:rPr lang="sl-SI" sz="2400" u="sng" dirty="0">
                <a:solidFill>
                  <a:schemeClr val="tx1"/>
                </a:solidFill>
              </a:rPr>
              <a:t>naj bodo ustvarjalni</a:t>
            </a:r>
            <a:r>
              <a:rPr lang="sl-SI" sz="2400" dirty="0">
                <a:solidFill>
                  <a:schemeClr val="tx1"/>
                </a:solidFill>
              </a:rPr>
              <a:t>; vendar jim ne smemo pozabiti postaviti </a:t>
            </a:r>
            <a:r>
              <a:rPr lang="sl-SI" sz="2400" u="sng" dirty="0">
                <a:solidFill>
                  <a:schemeClr val="tx1"/>
                </a:solidFill>
              </a:rPr>
              <a:t>pogoj, da bo jed užitna.</a:t>
            </a:r>
            <a:br>
              <a:rPr lang="sl-SI" sz="2400" u="sng" dirty="0">
                <a:solidFill>
                  <a:schemeClr val="tx1"/>
                </a:solidFill>
              </a:rPr>
            </a:br>
            <a:r>
              <a:rPr lang="sl-SI" sz="2400" dirty="0">
                <a:solidFill>
                  <a:schemeClr val="tx1"/>
                </a:solidFill>
              </a:rPr>
              <a:t>“…z živili se ne smemo igrati, da postanejo neužitna…”;</a:t>
            </a:r>
            <a:br>
              <a:rPr lang="sl-SI" sz="2400" dirty="0">
                <a:solidFill>
                  <a:schemeClr val="tx1"/>
                </a:solidFill>
              </a:rPr>
            </a:br>
            <a:r>
              <a:rPr lang="sl-SI" sz="2400" dirty="0">
                <a:solidFill>
                  <a:schemeClr val="tx1"/>
                </a:solidFill>
              </a:rPr>
              <a:t>primeri receptov enostavnih jedi…</a:t>
            </a:r>
            <a:br>
              <a:rPr lang="sl-SI" sz="2400" dirty="0">
                <a:solidFill>
                  <a:schemeClr val="tx1"/>
                </a:solidFill>
              </a:rPr>
            </a:br>
            <a:r>
              <a:rPr lang="sl-SI" sz="2400" u="sng" dirty="0">
                <a:solidFill>
                  <a:schemeClr val="tx1"/>
                </a:solidFill>
              </a:rPr>
              <a:t>za seboj tudi pospravijo</a:t>
            </a:r>
            <a:r>
              <a:rPr lang="sl-SI" sz="2400" dirty="0">
                <a:solidFill>
                  <a:schemeClr val="tx1"/>
                </a:solidFill>
              </a:rPr>
              <a:t> (pri tem jim pomagamo).</a:t>
            </a:r>
          </a:p>
        </p:txBody>
      </p:sp>
      <p:pic>
        <p:nvPicPr>
          <p:cNvPr id="29699" name="Picture 4" descr="2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03350" y="2924175"/>
            <a:ext cx="4841875" cy="3359150"/>
          </a:xfrm>
          <a:noFill/>
          <a:ln w="76200">
            <a:solidFill>
              <a:srgbClr val="FF9933"/>
            </a:solidFill>
            <a:miter lim="800000"/>
            <a:headEnd/>
            <a:tailEnd/>
          </a:ln>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a:xfrm>
            <a:off x="323850" y="274638"/>
            <a:ext cx="8362950" cy="2794000"/>
          </a:xfrm>
          <a:solidFill>
            <a:schemeClr val="bg1"/>
          </a:solidFill>
          <a:ln w="38100">
            <a:solidFill>
              <a:srgbClr val="FF0000"/>
            </a:solidFill>
          </a:ln>
        </p:spPr>
        <p:txBody>
          <a:bodyPr>
            <a:normAutofit fontScale="90000"/>
          </a:bodyPr>
          <a:lstStyle/>
          <a:p>
            <a:pPr eaLnBrk="1" fontAlgn="auto" hangingPunct="1">
              <a:spcAft>
                <a:spcPts val="0"/>
              </a:spcAft>
              <a:defRPr/>
            </a:pPr>
            <a:r>
              <a:rPr lang="sl-SI" sz="2400" dirty="0">
                <a:solidFill>
                  <a:schemeClr val="tx2">
                    <a:satMod val="130000"/>
                  </a:schemeClr>
                </a:solidFill>
                <a:latin typeface="Verdana" pitchFamily="34" charset="0"/>
              </a:rPr>
              <a:t>Otroku zamesimo testo, pripravimo vse potrebne sestavine in stvari: </a:t>
            </a:r>
            <a:r>
              <a:rPr lang="sl-SI" sz="2000" dirty="0">
                <a:solidFill>
                  <a:schemeClr val="tx2">
                    <a:satMod val="130000"/>
                  </a:schemeClr>
                </a:solidFill>
                <a:latin typeface="Verdana" pitchFamily="34" charset="0"/>
              </a:rPr>
              <a:t>valjar, sladkor v prahu, moko, modelčke, papir za peko, prelive, barve za živila, pisane čokoladne drobtinice, pisane </a:t>
            </a:r>
            <a:r>
              <a:rPr lang="sl-SI" sz="2000" dirty="0" err="1">
                <a:solidFill>
                  <a:schemeClr val="tx2">
                    <a:satMod val="130000"/>
                  </a:schemeClr>
                </a:solidFill>
                <a:latin typeface="Verdana" pitchFamily="34" charset="0"/>
              </a:rPr>
              <a:t>bonbončke</a:t>
            </a:r>
            <a:r>
              <a:rPr lang="sl-SI" sz="2000" dirty="0">
                <a:solidFill>
                  <a:schemeClr val="tx2">
                    <a:satMod val="130000"/>
                  </a:schemeClr>
                </a:solidFill>
                <a:latin typeface="Verdana" pitchFamily="34" charset="0"/>
              </a:rPr>
              <a:t>…</a:t>
            </a:r>
            <a:r>
              <a:rPr lang="sl-SI" sz="2400" dirty="0">
                <a:solidFill>
                  <a:schemeClr val="tx2">
                    <a:satMod val="130000"/>
                  </a:schemeClr>
                </a:solidFill>
                <a:latin typeface="Verdana" pitchFamily="34" charset="0"/>
              </a:rPr>
              <a:t/>
            </a:r>
            <a:br>
              <a:rPr lang="sl-SI" sz="2400" dirty="0">
                <a:solidFill>
                  <a:schemeClr val="tx2">
                    <a:satMod val="130000"/>
                  </a:schemeClr>
                </a:solidFill>
                <a:latin typeface="Verdana" pitchFamily="34" charset="0"/>
              </a:rPr>
            </a:br>
            <a:r>
              <a:rPr lang="sl-SI" sz="2400" dirty="0">
                <a:solidFill>
                  <a:schemeClr val="tx2">
                    <a:satMod val="130000"/>
                  </a:schemeClr>
                </a:solidFill>
                <a:latin typeface="Verdana" pitchFamily="34" charset="0"/>
              </a:rPr>
              <a:t>…otrokom to naredi veliko veselja, saj kuhanje in pečenje pomeni tudi rezanje, vohanje, barve, kombinacije, nato vse lepo urediti in potem še pojesti in uživati.</a:t>
            </a:r>
            <a:r>
              <a:rPr lang="sl-SI" sz="2800" dirty="0">
                <a:solidFill>
                  <a:schemeClr val="tx2">
                    <a:satMod val="130000"/>
                  </a:schemeClr>
                </a:solidFill>
              </a:rPr>
              <a:t> </a:t>
            </a:r>
          </a:p>
        </p:txBody>
      </p:sp>
      <p:pic>
        <p:nvPicPr>
          <p:cNvPr id="30723" name="Picture 6" descr="1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3141663"/>
            <a:ext cx="4841875" cy="3429000"/>
          </a:xfrm>
          <a:noFill/>
          <a:ln w="28575">
            <a:solidFill>
              <a:srgbClr val="FF0000"/>
            </a:solidFill>
            <a:miter lim="800000"/>
            <a:headEnd/>
            <a:tailEnd/>
          </a:ln>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descr="Kapljice"/>
          <p:cNvSpPr>
            <a:spLocks noGrp="1" noChangeArrowheads="1"/>
          </p:cNvSpPr>
          <p:nvPr>
            <p:ph type="title"/>
          </p:nvPr>
        </p:nvSpPr>
        <p:spPr>
          <a:xfrm>
            <a:off x="539750" y="260350"/>
            <a:ext cx="8147050" cy="3455988"/>
          </a:xfrm>
          <a:solidFill>
            <a:schemeClr val="bg1"/>
          </a:solidFill>
          <a:ln w="76200">
            <a:solidFill>
              <a:schemeClr val="bg2"/>
            </a:solidFill>
          </a:ln>
        </p:spPr>
        <p:txBody>
          <a:bodyPr/>
          <a:lstStyle/>
          <a:p>
            <a:pPr eaLnBrk="1" fontAlgn="auto" hangingPunct="1">
              <a:spcAft>
                <a:spcPts val="0"/>
              </a:spcAft>
              <a:defRPr/>
            </a:pPr>
            <a:r>
              <a:rPr lang="sl-SI" sz="2400" b="1" dirty="0">
                <a:solidFill>
                  <a:schemeClr val="tx1"/>
                </a:solidFill>
              </a:rPr>
              <a:t>Rezultati kuhanja – skupnega dela - priprave hrane so učenje in pozitivne izkušnje.</a:t>
            </a:r>
            <a:br>
              <a:rPr lang="sl-SI" sz="2400" b="1" dirty="0">
                <a:solidFill>
                  <a:schemeClr val="tx1"/>
                </a:solidFill>
              </a:rPr>
            </a:br>
            <a:r>
              <a:rPr lang="sl-SI" sz="2400" b="1" dirty="0">
                <a:solidFill>
                  <a:schemeClr val="tx1"/>
                </a:solidFill>
              </a:rPr>
              <a:t/>
            </a:r>
            <a:br>
              <a:rPr lang="sl-SI" sz="2400" b="1" dirty="0">
                <a:solidFill>
                  <a:schemeClr val="tx1"/>
                </a:solidFill>
              </a:rPr>
            </a:br>
            <a:r>
              <a:rPr lang="sl-SI" sz="2400" dirty="0">
                <a:solidFill>
                  <a:schemeClr val="tx1"/>
                </a:solidFill>
              </a:rPr>
              <a:t>Ko otroci skupaj s starši jedo obed, doživljajo pozitivna čustva in veselje do življenja.</a:t>
            </a:r>
            <a:br>
              <a:rPr lang="sl-SI" sz="2400" dirty="0">
                <a:solidFill>
                  <a:schemeClr val="tx1"/>
                </a:solidFill>
              </a:rPr>
            </a:br>
            <a:r>
              <a:rPr lang="sl-SI" sz="2400" dirty="0">
                <a:solidFill>
                  <a:schemeClr val="tx1"/>
                </a:solidFill>
              </a:rPr>
              <a:t/>
            </a:r>
            <a:br>
              <a:rPr lang="sl-SI" sz="2400" dirty="0">
                <a:solidFill>
                  <a:schemeClr val="tx1"/>
                </a:solidFill>
              </a:rPr>
            </a:br>
            <a:r>
              <a:rPr lang="sl-SI" sz="2400" dirty="0">
                <a:solidFill>
                  <a:schemeClr val="tx1"/>
                </a:solidFill>
              </a:rPr>
              <a:t>Naučijo se </a:t>
            </a:r>
            <a:r>
              <a:rPr lang="sl-SI" sz="2400" b="1" dirty="0">
                <a:solidFill>
                  <a:schemeClr val="tx1"/>
                </a:solidFill>
              </a:rPr>
              <a:t>prevzemati odgovornost</a:t>
            </a:r>
            <a:r>
              <a:rPr lang="sl-SI" sz="2400" dirty="0">
                <a:solidFill>
                  <a:schemeClr val="tx1"/>
                </a:solidFill>
              </a:rPr>
              <a:t> priprave hrane in pospravljanja v kuhinji, ki je pogosto edini kraj kjer se največ pogovarjamo z družino.</a:t>
            </a:r>
          </a:p>
        </p:txBody>
      </p:sp>
      <p:pic>
        <p:nvPicPr>
          <p:cNvPr id="31747" name="Picture 6" descr="1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42988" y="3802063"/>
            <a:ext cx="4349750" cy="2795587"/>
          </a:xfrm>
          <a:noFill/>
          <a:ln w="38100">
            <a:solidFill>
              <a:srgbClr val="33CCFF"/>
            </a:solidFill>
            <a:miter lim="800000"/>
            <a:headEnd/>
            <a:tailEnd/>
          </a:ln>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a:xfrm>
            <a:off x="457200" y="274638"/>
            <a:ext cx="8229600" cy="2001837"/>
          </a:xfrm>
          <a:solidFill>
            <a:schemeClr val="bg1"/>
          </a:solidFill>
          <a:ln w="57150">
            <a:solidFill>
              <a:srgbClr val="FF0000"/>
            </a:solidFill>
          </a:ln>
        </p:spPr>
        <p:txBody>
          <a:bodyPr rtlCol="0">
            <a:normAutofit/>
          </a:bodyPr>
          <a:lstStyle/>
          <a:p>
            <a:pPr fontAlgn="auto">
              <a:spcAft>
                <a:spcPts val="0"/>
              </a:spcAft>
              <a:defRPr/>
            </a:pPr>
            <a:r>
              <a:rPr lang="sl-SI" sz="2800" dirty="0" smtClean="0">
                <a:solidFill>
                  <a:srgbClr val="1C1C1C"/>
                </a:solidFill>
                <a:effectLst>
                  <a:outerShdw blurRad="38100" dist="38100" dir="2700000" algn="tl">
                    <a:srgbClr val="C0C0C0"/>
                  </a:outerShdw>
                </a:effectLst>
              </a:rPr>
              <a:t>Pospravljanje – znati prevzeti odgovornost, prenesti posledice, vztrajati – to so vrednote, ki jih vzpodbujamo in gojimo za življenje…</a:t>
            </a:r>
          </a:p>
        </p:txBody>
      </p:sp>
      <p:pic>
        <p:nvPicPr>
          <p:cNvPr id="32771" name="Picture 6" descr="1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87675" y="2636838"/>
            <a:ext cx="3028950" cy="3992562"/>
          </a:xfrm>
          <a:noFill/>
          <a:ln w="57150">
            <a:solidFill>
              <a:srgbClr val="FF99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435100" y="274638"/>
            <a:ext cx="7499350" cy="1143000"/>
          </a:xfrm>
          <a:gradFill rotWithShape="1">
            <a:gsLst>
              <a:gs pos="0">
                <a:schemeClr val="accent1"/>
              </a:gs>
              <a:gs pos="100000">
                <a:schemeClr val="bg1"/>
              </a:gs>
            </a:gsLst>
            <a:path path="shape">
              <a:fillToRect l="50000" t="50000" r="50000" b="50000"/>
            </a:path>
          </a:gradFill>
        </p:spPr>
        <p:txBody>
          <a:bodyPr>
            <a:normAutofit fontScale="90000"/>
          </a:bodyPr>
          <a:lstStyle/>
          <a:p>
            <a:pPr eaLnBrk="1" fontAlgn="auto" hangingPunct="1">
              <a:spcAft>
                <a:spcPts val="0"/>
              </a:spcAft>
              <a:defRPr/>
            </a:pPr>
            <a:r>
              <a:rPr lang="sl-SI" sz="2000" b="1" dirty="0">
                <a:solidFill>
                  <a:schemeClr val="tx2">
                    <a:satMod val="130000"/>
                  </a:schemeClr>
                </a:solidFill>
              </a:rPr>
              <a:t/>
            </a:r>
            <a:br>
              <a:rPr lang="sl-SI" sz="2000" b="1" dirty="0">
                <a:solidFill>
                  <a:schemeClr val="tx2">
                    <a:satMod val="130000"/>
                  </a:schemeClr>
                </a:solidFill>
              </a:rPr>
            </a:br>
            <a:r>
              <a:rPr lang="sl-SI" sz="2000" b="1" dirty="0">
                <a:solidFill>
                  <a:schemeClr val="tx2">
                    <a:satMod val="130000"/>
                  </a:schemeClr>
                </a:solidFill>
              </a:rPr>
              <a:t/>
            </a:r>
            <a:br>
              <a:rPr lang="sl-SI" sz="2000" b="1" dirty="0">
                <a:solidFill>
                  <a:schemeClr val="tx2">
                    <a:satMod val="130000"/>
                  </a:schemeClr>
                </a:solidFill>
              </a:rPr>
            </a:br>
            <a:r>
              <a:rPr lang="sl-SI" sz="2000" b="1" dirty="0">
                <a:solidFill>
                  <a:schemeClr val="tx2">
                    <a:satMod val="130000"/>
                  </a:schemeClr>
                </a:solidFill>
              </a:rPr>
              <a:t/>
            </a:r>
            <a:br>
              <a:rPr lang="sl-SI" sz="2000" b="1" dirty="0">
                <a:solidFill>
                  <a:schemeClr val="tx2">
                    <a:satMod val="130000"/>
                  </a:schemeClr>
                </a:solidFill>
              </a:rPr>
            </a:br>
            <a:r>
              <a:rPr lang="sl-SI" sz="2000" b="1" dirty="0">
                <a:solidFill>
                  <a:schemeClr val="tx2">
                    <a:satMod val="130000"/>
                  </a:schemeClr>
                </a:solidFill>
              </a:rPr>
              <a:t/>
            </a:r>
            <a:br>
              <a:rPr lang="sl-SI" sz="2000" b="1" dirty="0">
                <a:solidFill>
                  <a:schemeClr val="tx2">
                    <a:satMod val="130000"/>
                  </a:schemeClr>
                </a:solidFill>
              </a:rPr>
            </a:br>
            <a:r>
              <a:rPr lang="sl-SI" sz="2000" b="1" dirty="0">
                <a:solidFill>
                  <a:schemeClr val="tx2">
                    <a:satMod val="130000"/>
                  </a:schemeClr>
                </a:solidFill>
              </a:rPr>
              <a:t/>
            </a:r>
            <a:br>
              <a:rPr lang="sl-SI" sz="2000" b="1" dirty="0">
                <a:solidFill>
                  <a:schemeClr val="tx2">
                    <a:satMod val="130000"/>
                  </a:schemeClr>
                </a:solidFill>
              </a:rPr>
            </a:br>
            <a:r>
              <a:rPr lang="sl-SI" sz="2000" b="1" dirty="0">
                <a:solidFill>
                  <a:schemeClr val="tx2">
                    <a:satMod val="130000"/>
                  </a:schemeClr>
                </a:solidFill>
              </a:rPr>
              <a:t/>
            </a:r>
            <a:br>
              <a:rPr lang="sl-SI" sz="2000" b="1" dirty="0">
                <a:solidFill>
                  <a:schemeClr val="tx2">
                    <a:satMod val="130000"/>
                  </a:schemeClr>
                </a:solidFill>
              </a:rPr>
            </a:br>
            <a:r>
              <a:rPr lang="sl-SI" sz="2000" b="1" dirty="0">
                <a:solidFill>
                  <a:schemeClr val="tx2">
                    <a:satMod val="130000"/>
                  </a:schemeClr>
                </a:solidFill>
              </a:rPr>
              <a:t/>
            </a:r>
            <a:br>
              <a:rPr lang="sl-SI" sz="2000" b="1" dirty="0">
                <a:solidFill>
                  <a:schemeClr val="tx2">
                    <a:satMod val="130000"/>
                  </a:schemeClr>
                </a:solidFill>
              </a:rPr>
            </a:br>
            <a:r>
              <a:rPr lang="sl-SI" sz="2700" b="1" dirty="0">
                <a:solidFill>
                  <a:schemeClr val="tx1"/>
                </a:solidFill>
                <a:latin typeface="Verdana" pitchFamily="34" charset="0"/>
              </a:rPr>
              <a:t>Ne le pri delu ampak </a:t>
            </a:r>
            <a:r>
              <a:rPr lang="sl-SI" sz="2700" b="1" u="sng" dirty="0">
                <a:solidFill>
                  <a:schemeClr val="tx1"/>
                </a:solidFill>
                <a:latin typeface="Verdana" pitchFamily="34" charset="0"/>
              </a:rPr>
              <a:t>tudi v prostem času</a:t>
            </a:r>
            <a:r>
              <a:rPr lang="sl-SI" sz="2700" b="1" dirty="0">
                <a:solidFill>
                  <a:schemeClr val="tx1"/>
                </a:solidFill>
                <a:latin typeface="Verdana" pitchFamily="34" charset="0"/>
              </a:rPr>
              <a:t> posvetimo pozornost otrokom:</a:t>
            </a:r>
            <a:r>
              <a:rPr lang="sl-SI" sz="2700" dirty="0">
                <a:solidFill>
                  <a:schemeClr val="tx1"/>
                </a:solidFill>
                <a:latin typeface="Verdana" pitchFamily="34" charset="0"/>
              </a:rPr>
              <a:t> </a:t>
            </a:r>
            <a:br>
              <a:rPr lang="sl-SI" sz="2700" dirty="0">
                <a:solidFill>
                  <a:schemeClr val="tx1"/>
                </a:solidFill>
                <a:latin typeface="Verdana" pitchFamily="34" charset="0"/>
              </a:rPr>
            </a:br>
            <a:r>
              <a:rPr lang="sl-SI" sz="2700" b="1" dirty="0">
                <a:solidFill>
                  <a:schemeClr val="tx1"/>
                </a:solidFill>
                <a:latin typeface="Verdana" pitchFamily="34" charset="0"/>
                <a:cs typeface="Arial" charset="0"/>
              </a:rPr>
              <a:t>☺</a:t>
            </a:r>
            <a:r>
              <a:rPr lang="sl-SI" sz="2700" dirty="0">
                <a:solidFill>
                  <a:schemeClr val="tx1"/>
                </a:solidFill>
                <a:latin typeface="Verdana" pitchFamily="34" charset="0"/>
              </a:rPr>
              <a:t> lahko tudi tako, da jim </a:t>
            </a:r>
            <a:r>
              <a:rPr lang="sl-SI" sz="2700" u="sng" dirty="0">
                <a:solidFill>
                  <a:schemeClr val="tx1"/>
                </a:solidFill>
                <a:latin typeface="Verdana" pitchFamily="34" charset="0"/>
              </a:rPr>
              <a:t>beremo ali pripovedujemo</a:t>
            </a:r>
            <a:r>
              <a:rPr lang="sl-SI" sz="2700" dirty="0">
                <a:solidFill>
                  <a:schemeClr val="tx1"/>
                </a:solidFill>
                <a:latin typeface="Verdana" pitchFamily="34" charset="0"/>
              </a:rPr>
              <a:t>/ko se otrok nauči brati, bere lahko sam;</a:t>
            </a:r>
            <a:br>
              <a:rPr lang="sl-SI" sz="2700" dirty="0">
                <a:solidFill>
                  <a:schemeClr val="tx1"/>
                </a:solidFill>
                <a:latin typeface="Verdana" pitchFamily="34" charset="0"/>
              </a:rPr>
            </a:br>
            <a:r>
              <a:rPr lang="sl-SI" sz="2700" dirty="0">
                <a:solidFill>
                  <a:schemeClr val="tx1"/>
                </a:solidFill>
                <a:latin typeface="Verdana" pitchFamily="34" charset="0"/>
                <a:cs typeface="Arial" charset="0"/>
              </a:rPr>
              <a:t>☺ </a:t>
            </a:r>
            <a:r>
              <a:rPr lang="sl-SI" sz="2700" dirty="0">
                <a:solidFill>
                  <a:schemeClr val="tx1"/>
                </a:solidFill>
                <a:latin typeface="Verdana" pitchFamily="34" charset="0"/>
              </a:rPr>
              <a:t>se </a:t>
            </a:r>
            <a:r>
              <a:rPr lang="sl-SI" sz="2700" u="sng" dirty="0">
                <a:solidFill>
                  <a:schemeClr val="tx1"/>
                </a:solidFill>
                <a:latin typeface="Verdana" pitchFamily="34" charset="0"/>
              </a:rPr>
              <a:t>igramo</a:t>
            </a:r>
            <a:r>
              <a:rPr lang="sl-SI" sz="2700" dirty="0">
                <a:solidFill>
                  <a:schemeClr val="tx1"/>
                </a:solidFill>
                <a:latin typeface="Verdana" pitchFamily="34" charset="0"/>
              </a:rPr>
              <a:t> različne </a:t>
            </a:r>
            <a:r>
              <a:rPr lang="sl-SI" sz="2700" u="sng" dirty="0">
                <a:solidFill>
                  <a:schemeClr val="tx1"/>
                </a:solidFill>
                <a:latin typeface="Verdana" pitchFamily="34" charset="0"/>
              </a:rPr>
              <a:t>družabne igre</a:t>
            </a:r>
            <a:r>
              <a:rPr lang="sl-SI" sz="2700" dirty="0">
                <a:solidFill>
                  <a:schemeClr val="tx1"/>
                </a:solidFill>
                <a:latin typeface="Verdana" pitchFamily="34" charset="0"/>
              </a:rPr>
              <a:t>,</a:t>
            </a:r>
            <a:br>
              <a:rPr lang="sl-SI" sz="2700" dirty="0">
                <a:solidFill>
                  <a:schemeClr val="tx1"/>
                </a:solidFill>
                <a:latin typeface="Verdana" pitchFamily="34" charset="0"/>
              </a:rPr>
            </a:br>
            <a:r>
              <a:rPr lang="sl-SI" sz="2700" dirty="0">
                <a:solidFill>
                  <a:schemeClr val="tx1"/>
                </a:solidFill>
                <a:latin typeface="Verdana" pitchFamily="34" charset="0"/>
                <a:cs typeface="Arial" charset="0"/>
              </a:rPr>
              <a:t>☺ </a:t>
            </a:r>
            <a:r>
              <a:rPr lang="sl-SI" sz="2700" u="sng" dirty="0">
                <a:solidFill>
                  <a:schemeClr val="tx1"/>
                </a:solidFill>
                <a:latin typeface="Verdana" pitchFamily="34" charset="0"/>
              </a:rPr>
              <a:t>oblikujemo iz različnih materialov</a:t>
            </a:r>
            <a:r>
              <a:rPr lang="sl-SI" sz="2700" dirty="0">
                <a:solidFill>
                  <a:schemeClr val="tx1"/>
                </a:solidFill>
                <a:latin typeface="Verdana" pitchFamily="34" charset="0"/>
              </a:rPr>
              <a:t>,</a:t>
            </a:r>
            <a:br>
              <a:rPr lang="sl-SI" sz="2700" dirty="0">
                <a:solidFill>
                  <a:schemeClr val="tx1"/>
                </a:solidFill>
                <a:latin typeface="Verdana" pitchFamily="34" charset="0"/>
              </a:rPr>
            </a:br>
            <a:r>
              <a:rPr lang="sl-SI" sz="2700" dirty="0">
                <a:solidFill>
                  <a:schemeClr val="tx1"/>
                </a:solidFill>
                <a:latin typeface="Verdana" pitchFamily="34" charset="0"/>
                <a:cs typeface="Arial" charset="0"/>
              </a:rPr>
              <a:t>☺</a:t>
            </a:r>
            <a:r>
              <a:rPr lang="sl-SI" sz="2700" dirty="0">
                <a:solidFill>
                  <a:schemeClr val="tx1"/>
                </a:solidFill>
                <a:latin typeface="Verdana" pitchFamily="34" charset="0"/>
              </a:rPr>
              <a:t> gremo skupaj na sprehod ali se kako drugače </a:t>
            </a:r>
            <a:r>
              <a:rPr lang="sl-SI" sz="2700" u="sng" dirty="0">
                <a:solidFill>
                  <a:schemeClr val="tx1"/>
                </a:solidFill>
                <a:latin typeface="Verdana" pitchFamily="34" charset="0"/>
              </a:rPr>
              <a:t>športno udejanjamo</a:t>
            </a:r>
            <a:r>
              <a:rPr lang="sl-SI" sz="2700" dirty="0">
                <a:solidFill>
                  <a:schemeClr val="tx1"/>
                </a:solidFill>
                <a:latin typeface="Verdana" pitchFamily="34" charset="0"/>
              </a:rPr>
              <a:t> (kolo, rolerji, smučke, sanke…).</a:t>
            </a:r>
          </a:p>
        </p:txBody>
      </p:sp>
      <p:pic>
        <p:nvPicPr>
          <p:cNvPr id="33795" name="Picture 8" descr="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916238" y="4005263"/>
            <a:ext cx="3657600" cy="2590800"/>
          </a:xfrm>
          <a:noFill/>
          <a:ln w="38100">
            <a:solidFill>
              <a:schemeClr val="accent1"/>
            </a:solidFill>
            <a:miter lim="800000"/>
            <a:headEnd/>
            <a:tailEnd/>
          </a:ln>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457200" y="188913"/>
            <a:ext cx="8229600" cy="576262"/>
          </a:xfrm>
          <a:solidFill>
            <a:srgbClr val="FFFF00"/>
          </a:solidFill>
        </p:spPr>
        <p:txBody>
          <a:bodyPr>
            <a:normAutofit fontScale="90000"/>
          </a:bodyPr>
          <a:lstStyle/>
          <a:p>
            <a:pPr eaLnBrk="1" fontAlgn="auto" hangingPunct="1">
              <a:spcAft>
                <a:spcPts val="0"/>
              </a:spcAft>
              <a:defRPr/>
            </a:pPr>
            <a:r>
              <a:rPr lang="sl-SI" sz="4000" b="1">
                <a:solidFill>
                  <a:schemeClr val="tx2">
                    <a:satMod val="130000"/>
                  </a:schemeClr>
                </a:solidFill>
              </a:rPr>
              <a:t>RAZVAJENOST</a:t>
            </a:r>
            <a:r>
              <a:rPr lang="sl-SI" sz="4000">
                <a:solidFill>
                  <a:schemeClr val="tx2">
                    <a:satMod val="130000"/>
                  </a:schemeClr>
                </a:solidFill>
              </a:rPr>
              <a:t> – KAJ JE TO?</a:t>
            </a:r>
          </a:p>
        </p:txBody>
      </p:sp>
      <p:pic>
        <p:nvPicPr>
          <p:cNvPr id="16387" name="Picture 7" descr="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51050" y="908050"/>
            <a:ext cx="4826000" cy="2952750"/>
          </a:xfrm>
          <a:noFill/>
          <a:ln>
            <a:solidFill>
              <a:srgbClr val="FF0000"/>
            </a:solidFill>
            <a:miter lim="800000"/>
            <a:headEnd/>
            <a:tailEnd/>
          </a:ln>
        </p:spPr>
      </p:pic>
      <p:sp>
        <p:nvSpPr>
          <p:cNvPr id="16388" name="Rectangle 6"/>
          <p:cNvSpPr>
            <a:spLocks noGrp="1" noChangeArrowheads="1"/>
          </p:cNvSpPr>
          <p:nvPr>
            <p:ph type="body" sz="half" idx="2"/>
          </p:nvPr>
        </p:nvSpPr>
        <p:spPr>
          <a:xfrm>
            <a:off x="0" y="3716338"/>
            <a:ext cx="9144000" cy="3025775"/>
          </a:xfrm>
          <a:solidFill>
            <a:srgbClr val="EDF6F7"/>
          </a:solidFill>
          <a:ln>
            <a:solidFill>
              <a:schemeClr val="accent2"/>
            </a:solidFill>
            <a:miter lim="800000"/>
            <a:headEnd/>
            <a:tailEnd/>
          </a:ln>
        </p:spPr>
        <p:txBody>
          <a:bodyPr/>
          <a:lstStyle/>
          <a:p>
            <a:pPr eaLnBrk="1" hangingPunct="1"/>
            <a:r>
              <a:rPr lang="sl-SI" altLang="sl-SI" sz="2800" b="1" smtClean="0"/>
              <a:t>“s pretirano nego in popustljivostjo povzročati, da postane kdo zahteven in izbirčen…”</a:t>
            </a:r>
          </a:p>
          <a:p>
            <a:pPr eaLnBrk="1" hangingPunct="1"/>
            <a:endParaRPr lang="sl-SI" altLang="sl-SI" sz="2800" b="1" smtClean="0"/>
          </a:p>
          <a:p>
            <a:pPr eaLnBrk="1" hangingPunct="1"/>
            <a:r>
              <a:rPr lang="sl-SI" altLang="sl-SI" sz="2800" b="1" smtClean="0"/>
              <a:t>Raz-vaditi je nasprotni pomen od vaditi; predpona raz vedno izraža nasprotnost v negativnem smislu; (razbarvati, razorožiti, razčlovečiti…)</a:t>
            </a:r>
          </a:p>
        </p:txBody>
      </p:sp>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468313" y="260350"/>
            <a:ext cx="8229600" cy="882650"/>
          </a:xfrm>
          <a:gradFill rotWithShape="1">
            <a:gsLst>
              <a:gs pos="0">
                <a:schemeClr val="bg1"/>
              </a:gs>
              <a:gs pos="100000">
                <a:schemeClr val="accent1"/>
              </a:gs>
            </a:gsLst>
            <a:path path="shape">
              <a:fillToRect l="50000" t="50000" r="50000" b="50000"/>
            </a:path>
          </a:gradFill>
        </p:spPr>
        <p:txBody>
          <a:bodyPr/>
          <a:lstStyle/>
          <a:p>
            <a:pPr eaLnBrk="1" fontAlgn="auto" hangingPunct="1">
              <a:spcAft>
                <a:spcPts val="0"/>
              </a:spcAft>
              <a:defRPr/>
            </a:pPr>
            <a:r>
              <a:rPr lang="sl-SI" sz="3600">
                <a:solidFill>
                  <a:schemeClr val="tx2">
                    <a:satMod val="130000"/>
                  </a:schemeClr>
                </a:solidFill>
                <a:latin typeface="Impact" pitchFamily="34" charset="0"/>
              </a:rPr>
              <a:t>Ne le mame, tudi očetje…</a:t>
            </a:r>
          </a:p>
        </p:txBody>
      </p:sp>
      <p:pic>
        <p:nvPicPr>
          <p:cNvPr id="34819" name="Picture 8" descr="1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412875"/>
            <a:ext cx="6697663" cy="4895850"/>
          </a:xfrm>
          <a:ln w="76200">
            <a:solidFill>
              <a:srgbClr val="33CCFF"/>
            </a:solidFill>
            <a:miter lim="800000"/>
            <a:headEnd/>
            <a:tailEnd/>
          </a:ln>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descr="Velika mreža"/>
          <p:cNvSpPr>
            <a:spLocks noGrp="1" noChangeArrowheads="1"/>
          </p:cNvSpPr>
          <p:nvPr>
            <p:ph type="title"/>
          </p:nvPr>
        </p:nvSpPr>
        <p:spPr>
          <a:xfrm>
            <a:off x="395288" y="260350"/>
            <a:ext cx="8137525" cy="922338"/>
          </a:xfrm>
          <a:pattFill prst="lgGrid">
            <a:fgClr>
              <a:srgbClr val="33CCFF"/>
            </a:fgClr>
            <a:bgClr>
              <a:schemeClr val="bg1"/>
            </a:bgClr>
          </a:pattFill>
          <a:ln>
            <a:solidFill>
              <a:schemeClr val="accent2"/>
            </a:solidFill>
          </a:ln>
        </p:spPr>
        <p:txBody>
          <a:bodyPr/>
          <a:lstStyle/>
          <a:p>
            <a:pPr eaLnBrk="1" fontAlgn="auto" hangingPunct="1">
              <a:spcAft>
                <a:spcPts val="0"/>
              </a:spcAft>
              <a:defRPr/>
            </a:pPr>
            <a:r>
              <a:rPr lang="sl-SI" sz="2400" b="1" dirty="0">
                <a:solidFill>
                  <a:schemeClr val="tx2">
                    <a:satMod val="130000"/>
                  </a:schemeClr>
                </a:solidFill>
                <a:latin typeface="Verdana" pitchFamily="34" charset="0"/>
              </a:rPr>
              <a:t>Dovoliti,</a:t>
            </a:r>
            <a:r>
              <a:rPr lang="sl-SI" sz="2400" dirty="0">
                <a:solidFill>
                  <a:schemeClr val="tx2">
                    <a:satMod val="130000"/>
                  </a:schemeClr>
                </a:solidFill>
                <a:latin typeface="Verdana" pitchFamily="34" charset="0"/>
              </a:rPr>
              <a:t> vendar takoj postaviti tudi </a:t>
            </a:r>
            <a:r>
              <a:rPr lang="sl-SI" sz="2400" b="1" dirty="0">
                <a:solidFill>
                  <a:schemeClr val="tx2">
                    <a:satMod val="130000"/>
                  </a:schemeClr>
                </a:solidFill>
                <a:latin typeface="Verdana" pitchFamily="34" charset="0"/>
              </a:rPr>
              <a:t>MEJE </a:t>
            </a:r>
            <a:r>
              <a:rPr lang="sl-SI" sz="2400" dirty="0">
                <a:solidFill>
                  <a:schemeClr val="tx2">
                    <a:satMod val="130000"/>
                  </a:schemeClr>
                </a:solidFill>
                <a:latin typeface="Verdana" pitchFamily="34" charset="0"/>
              </a:rPr>
              <a:t>(“pravila igre”)!!</a:t>
            </a:r>
          </a:p>
        </p:txBody>
      </p:sp>
      <p:pic>
        <p:nvPicPr>
          <p:cNvPr id="35843" name="Picture 7" descr="1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627313" y="1268413"/>
            <a:ext cx="3673475" cy="2517775"/>
          </a:xfrm>
          <a:solidFill>
            <a:srgbClr val="1C1C1C"/>
          </a:solidFill>
          <a:ln>
            <a:solidFill>
              <a:schemeClr val="tx1"/>
            </a:solidFill>
            <a:miter lim="800000"/>
            <a:headEnd/>
            <a:tailEnd/>
          </a:ln>
        </p:spPr>
      </p:pic>
      <p:sp>
        <p:nvSpPr>
          <p:cNvPr id="35844" name="Rectangle 6" descr="Vodoravne opeke"/>
          <p:cNvSpPr>
            <a:spLocks noGrp="1" noChangeArrowheads="1"/>
          </p:cNvSpPr>
          <p:nvPr>
            <p:ph type="body" sz="half" idx="2"/>
          </p:nvPr>
        </p:nvSpPr>
        <p:spPr>
          <a:xfrm>
            <a:off x="457200" y="3938588"/>
            <a:ext cx="8229600" cy="2443162"/>
          </a:xfrm>
          <a:pattFill prst="horzBrick">
            <a:fgClr>
              <a:schemeClr val="accent1"/>
            </a:fgClr>
            <a:bgClr>
              <a:schemeClr val="bg1"/>
            </a:bgClr>
          </a:pattFill>
          <a:ln>
            <a:solidFill>
              <a:srgbClr val="33CCFF"/>
            </a:solidFill>
            <a:miter lim="800000"/>
            <a:headEnd/>
            <a:tailEnd/>
          </a:ln>
        </p:spPr>
        <p:txBody>
          <a:bodyPr/>
          <a:lstStyle/>
          <a:p>
            <a:pPr eaLnBrk="1" hangingPunct="1">
              <a:lnSpc>
                <a:spcPct val="90000"/>
              </a:lnSpc>
            </a:pPr>
            <a:r>
              <a:rPr lang="sl-SI" altLang="sl-SI" sz="2800" b="1" smtClean="0">
                <a:latin typeface="Verdana" panose="020B0604030504040204" pitchFamily="34" charset="0"/>
              </a:rPr>
              <a:t>Meje </a:t>
            </a:r>
            <a:r>
              <a:rPr lang="sl-SI" altLang="sl-SI" sz="2400" smtClean="0">
                <a:latin typeface="Verdana" panose="020B0604030504040204" pitchFamily="34" charset="0"/>
              </a:rPr>
              <a:t>so nujno potrebne, saj </a:t>
            </a:r>
            <a:r>
              <a:rPr lang="sl-SI" altLang="sl-SI" sz="2800" b="1" smtClean="0">
                <a:latin typeface="Verdana" panose="020B0604030504040204" pitchFamily="34" charset="0"/>
              </a:rPr>
              <a:t>otroku dajejo</a:t>
            </a:r>
            <a:r>
              <a:rPr lang="sl-SI" altLang="sl-SI" sz="2400" smtClean="0">
                <a:latin typeface="Verdana" panose="020B0604030504040204" pitchFamily="34" charset="0"/>
              </a:rPr>
              <a:t> </a:t>
            </a:r>
            <a:r>
              <a:rPr lang="sl-SI" altLang="sl-SI" sz="2800" b="1" smtClean="0">
                <a:latin typeface="Verdana" panose="020B0604030504040204" pitchFamily="34" charset="0"/>
              </a:rPr>
              <a:t>občutek varnosti</a:t>
            </a:r>
            <a:r>
              <a:rPr lang="sl-SI" altLang="sl-SI" sz="2400" smtClean="0">
                <a:latin typeface="Verdana" panose="020B0604030504040204" pitchFamily="34" charset="0"/>
              </a:rPr>
              <a:t> – “ve, do kod lahko gre…”,</a:t>
            </a:r>
          </a:p>
          <a:p>
            <a:pPr eaLnBrk="1" hangingPunct="1">
              <a:lnSpc>
                <a:spcPct val="90000"/>
              </a:lnSpc>
              <a:buFontTx/>
              <a:buNone/>
            </a:pPr>
            <a:endParaRPr lang="sl-SI" altLang="sl-SI" sz="2400" smtClean="0">
              <a:latin typeface="Verdana" panose="020B0604030504040204" pitchFamily="34" charset="0"/>
            </a:endParaRPr>
          </a:p>
          <a:p>
            <a:pPr eaLnBrk="1" hangingPunct="1">
              <a:lnSpc>
                <a:spcPct val="90000"/>
              </a:lnSpc>
            </a:pPr>
            <a:r>
              <a:rPr lang="sl-SI" altLang="sl-SI" sz="2400" smtClean="0">
                <a:latin typeface="Verdana" panose="020B0604030504040204" pitchFamily="34" charset="0"/>
              </a:rPr>
              <a:t>Ko postavimo pravila/meje, </a:t>
            </a:r>
            <a:r>
              <a:rPr lang="sl-SI" altLang="sl-SI" sz="2400" b="1" smtClean="0">
                <a:latin typeface="Verdana" panose="020B0604030504040204" pitchFamily="34" charset="0"/>
              </a:rPr>
              <a:t>moramo vztrajati</a:t>
            </a:r>
            <a:r>
              <a:rPr lang="sl-SI" altLang="sl-SI" sz="2400" smtClean="0">
                <a:latin typeface="Verdana" panose="020B0604030504040204" pitchFamily="34" charset="0"/>
              </a:rPr>
              <a:t>, ne smemo omahovati, ker otroci to takoj izkoristijo sebi v prid.</a:t>
            </a:r>
          </a:p>
        </p:txBody>
      </p:sp>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18"/>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686050" y="274638"/>
            <a:ext cx="3771900" cy="5851525"/>
          </a:xfrm>
          <a:noFill/>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p:nvPr>
        </p:nvSpPr>
        <p:spPr>
          <a:xfrm>
            <a:off x="395288" y="274638"/>
            <a:ext cx="8291512" cy="1785937"/>
          </a:xfrm>
        </p:spPr>
        <p:txBody>
          <a:bodyPr/>
          <a:lstStyle/>
          <a:p>
            <a:pPr eaLnBrk="1" fontAlgn="auto" hangingPunct="1">
              <a:spcAft>
                <a:spcPts val="0"/>
              </a:spcAft>
              <a:defRPr/>
            </a:pPr>
            <a:r>
              <a:rPr lang="sl-SI" sz="3200">
                <a:solidFill>
                  <a:schemeClr val="tx2">
                    <a:satMod val="130000"/>
                  </a:schemeClr>
                </a:solidFill>
                <a:latin typeface="Verdana" pitchFamily="34" charset="0"/>
              </a:rPr>
              <a:t>Otroci naj živijo v sožitju z naravo – živali in rastline so tako kot ljudje del našega sveta in življenja.</a:t>
            </a:r>
          </a:p>
        </p:txBody>
      </p:sp>
      <p:pic>
        <p:nvPicPr>
          <p:cNvPr id="37891" name="Picture 6" descr="SLIKA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2276475"/>
            <a:ext cx="7561263" cy="3648075"/>
          </a:xfrm>
          <a:noFill/>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Rectangle 7"/>
          <p:cNvSpPr>
            <a:spLocks noGrp="1" noChangeArrowheads="1"/>
          </p:cNvSpPr>
          <p:nvPr>
            <p:ph type="title"/>
          </p:nvPr>
        </p:nvSpPr>
        <p:spPr>
          <a:xfrm>
            <a:off x="457200" y="274638"/>
            <a:ext cx="8229600" cy="1138237"/>
          </a:xfrm>
          <a:ln w="76200">
            <a:solidFill>
              <a:srgbClr val="FFFF00"/>
            </a:solidFill>
          </a:ln>
        </p:spPr>
        <p:txBody>
          <a:bodyPr>
            <a:normAutofit fontScale="90000"/>
          </a:bodyPr>
          <a:lstStyle/>
          <a:p>
            <a:pPr eaLnBrk="1" fontAlgn="auto" hangingPunct="1">
              <a:spcAft>
                <a:spcPts val="0"/>
              </a:spcAft>
              <a:defRPr/>
            </a:pPr>
            <a:r>
              <a:rPr lang="sl-SI" sz="2400" b="1">
                <a:solidFill>
                  <a:schemeClr val="tx2">
                    <a:satMod val="130000"/>
                  </a:schemeClr>
                </a:solidFill>
                <a:latin typeface="Verdana" pitchFamily="34" charset="0"/>
              </a:rPr>
              <a:t>VZGOJA </a:t>
            </a:r>
            <a:r>
              <a:rPr lang="sl-SI" sz="2000" b="1">
                <a:solidFill>
                  <a:schemeClr val="tx2">
                    <a:satMod val="130000"/>
                  </a:schemeClr>
                </a:solidFill>
                <a:latin typeface="Verdana" pitchFamily="34" charset="0"/>
              </a:rPr>
              <a:t>ZA ODGOVORNO SVOBODO IN SAMOSTOJNOST JE </a:t>
            </a:r>
            <a:r>
              <a:rPr lang="sl-SI" sz="2000" b="1" u="sng">
                <a:solidFill>
                  <a:schemeClr val="tx2">
                    <a:satMod val="130000"/>
                  </a:schemeClr>
                </a:solidFill>
                <a:latin typeface="Verdana" pitchFamily="34" charset="0"/>
              </a:rPr>
              <a:t>SESTAVLJENA</a:t>
            </a:r>
            <a:r>
              <a:rPr lang="sl-SI" sz="2000" b="1">
                <a:solidFill>
                  <a:schemeClr val="tx2">
                    <a:satMod val="130000"/>
                  </a:schemeClr>
                </a:solidFill>
                <a:latin typeface="Verdana" pitchFamily="34" charset="0"/>
              </a:rPr>
              <a:t> </a:t>
            </a:r>
            <a:r>
              <a:rPr lang="sl-SI" sz="2000" b="1" u="sng">
                <a:solidFill>
                  <a:schemeClr val="tx2">
                    <a:satMod val="130000"/>
                  </a:schemeClr>
                </a:solidFill>
                <a:latin typeface="Verdana" pitchFamily="34" charset="0"/>
              </a:rPr>
              <a:t>IZ</a:t>
            </a:r>
            <a:r>
              <a:rPr lang="sl-SI" sz="2000" b="1">
                <a:solidFill>
                  <a:schemeClr val="tx2">
                    <a:satMod val="130000"/>
                  </a:schemeClr>
                </a:solidFill>
                <a:latin typeface="Verdana" pitchFamily="34" charset="0"/>
              </a:rPr>
              <a:t> </a:t>
            </a:r>
            <a:r>
              <a:rPr lang="sl-SI" sz="2400" b="1">
                <a:solidFill>
                  <a:schemeClr val="tx2">
                    <a:satMod val="130000"/>
                  </a:schemeClr>
                </a:solidFill>
                <a:latin typeface="Verdana" pitchFamily="34" charset="0"/>
              </a:rPr>
              <a:t>MOČI, POTREB, REDA IN DOLŽNOSTI</a:t>
            </a:r>
            <a:r>
              <a:rPr lang="sl-SI" sz="2000" b="1">
                <a:solidFill>
                  <a:schemeClr val="tx2">
                    <a:satMod val="130000"/>
                  </a:schemeClr>
                </a:solidFill>
              </a:rPr>
              <a:t>.</a:t>
            </a:r>
          </a:p>
        </p:txBody>
      </p:sp>
      <p:pic>
        <p:nvPicPr>
          <p:cNvPr id="38915" name="Picture 6" descr="28"/>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457200" y="1628775"/>
            <a:ext cx="3898900" cy="4464050"/>
          </a:xfrm>
          <a:noFill/>
          <a:ln w="57150">
            <a:solidFill>
              <a:srgbClr val="FFFF00"/>
            </a:solidFill>
            <a:miter lim="800000"/>
            <a:headEnd/>
            <a:tailEnd/>
          </a:ln>
        </p:spPr>
      </p:pic>
      <p:sp>
        <p:nvSpPr>
          <p:cNvPr id="38916" name="Rectangle 8"/>
          <p:cNvSpPr>
            <a:spLocks noGrp="1" noChangeArrowheads="1"/>
          </p:cNvSpPr>
          <p:nvPr>
            <p:ph type="body" sz="half" idx="2"/>
          </p:nvPr>
        </p:nvSpPr>
        <p:spPr>
          <a:solidFill>
            <a:schemeClr val="bg1"/>
          </a:solidFill>
          <a:ln w="57150">
            <a:solidFill>
              <a:srgbClr val="FFFF00"/>
            </a:solidFill>
            <a:miter lim="800000"/>
            <a:headEnd/>
            <a:tailEnd/>
          </a:ln>
        </p:spPr>
        <p:txBody>
          <a:bodyPr/>
          <a:lstStyle/>
          <a:p>
            <a:pPr eaLnBrk="1" hangingPunct="1">
              <a:lnSpc>
                <a:spcPct val="90000"/>
              </a:lnSpc>
            </a:pPr>
            <a:r>
              <a:rPr lang="sl-SI" altLang="sl-SI" sz="2400" smtClean="0">
                <a:latin typeface="Verdana" panose="020B0604030504040204" pitchFamily="34" charset="0"/>
              </a:rPr>
              <a:t>Ne smemo omejevati otroka v nabiranju izkušenj skozi </a:t>
            </a:r>
            <a:r>
              <a:rPr lang="sl-SI" altLang="sl-SI" sz="2400" b="1" smtClean="0">
                <a:latin typeface="Verdana" panose="020B0604030504040204" pitchFamily="34" charset="0"/>
              </a:rPr>
              <a:t>DELO in</a:t>
            </a:r>
            <a:r>
              <a:rPr lang="sl-SI" altLang="sl-SI" sz="2400" smtClean="0">
                <a:latin typeface="Verdana" panose="020B0604030504040204" pitchFamily="34" charset="0"/>
              </a:rPr>
              <a:t> </a:t>
            </a:r>
            <a:r>
              <a:rPr lang="sl-SI" altLang="sl-SI" sz="2400" b="1" smtClean="0">
                <a:latin typeface="Verdana" panose="020B0604030504040204" pitchFamily="34" charset="0"/>
              </a:rPr>
              <a:t>IGRO</a:t>
            </a:r>
            <a:r>
              <a:rPr lang="sl-SI" altLang="sl-SI" sz="2400" smtClean="0">
                <a:latin typeface="Verdana" panose="020B0604030504040204" pitchFamily="34" charset="0"/>
              </a:rPr>
              <a:t> – razvoj otroka,</a:t>
            </a:r>
          </a:p>
          <a:p>
            <a:pPr eaLnBrk="1" hangingPunct="1">
              <a:lnSpc>
                <a:spcPct val="90000"/>
              </a:lnSpc>
            </a:pPr>
            <a:endParaRPr lang="sl-SI" altLang="sl-SI" sz="2400" smtClean="0">
              <a:latin typeface="Verdana" panose="020B0604030504040204" pitchFamily="34" charset="0"/>
            </a:endParaRPr>
          </a:p>
          <a:p>
            <a:pPr eaLnBrk="1" hangingPunct="1">
              <a:lnSpc>
                <a:spcPct val="90000"/>
              </a:lnSpc>
            </a:pPr>
            <a:r>
              <a:rPr lang="sl-SI" altLang="sl-SI" sz="2400" smtClean="0">
                <a:latin typeface="Verdana" panose="020B0604030504040204" pitchFamily="34" charset="0"/>
              </a:rPr>
              <a:t>Dejavnost rok in prstov ter dejavnost telesa – ne sme nas biti strah, saj ga tako prenašamo na svoje otroke.</a:t>
            </a:r>
          </a:p>
        </p:txBody>
      </p:sp>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6" name="Rectangle 12"/>
          <p:cNvSpPr>
            <a:spLocks noGrp="1" noChangeArrowheads="1"/>
          </p:cNvSpPr>
          <p:nvPr>
            <p:ph type="title"/>
          </p:nvPr>
        </p:nvSpPr>
        <p:spPr>
          <a:xfrm>
            <a:off x="457200" y="188913"/>
            <a:ext cx="8229600" cy="647700"/>
          </a:xfrm>
          <a:solidFill>
            <a:schemeClr val="bg1"/>
          </a:solidFill>
          <a:ln w="28575">
            <a:solidFill>
              <a:schemeClr val="tx1"/>
            </a:solidFill>
          </a:ln>
        </p:spPr>
        <p:txBody>
          <a:bodyPr/>
          <a:lstStyle/>
          <a:p>
            <a:pPr eaLnBrk="1" fontAlgn="auto" hangingPunct="1">
              <a:spcAft>
                <a:spcPts val="0"/>
              </a:spcAft>
              <a:defRPr/>
            </a:pPr>
            <a:r>
              <a:rPr lang="sl-SI" sz="2800" b="1">
                <a:solidFill>
                  <a:schemeClr val="tx2">
                    <a:satMod val="130000"/>
                  </a:schemeClr>
                </a:solidFill>
              </a:rPr>
              <a:t>DRUŽINA</a:t>
            </a:r>
          </a:p>
        </p:txBody>
      </p:sp>
      <p:pic>
        <p:nvPicPr>
          <p:cNvPr id="39939" name="Picture 8" descr="19"/>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892175" y="1125538"/>
            <a:ext cx="3168650" cy="2447925"/>
          </a:xfrm>
          <a:noFill/>
          <a:ln w="28575">
            <a:solidFill>
              <a:srgbClr val="FF0000"/>
            </a:solidFill>
            <a:miter lim="800000"/>
            <a:headEnd/>
            <a:tailEnd/>
          </a:ln>
        </p:spPr>
      </p:pic>
      <p:pic>
        <p:nvPicPr>
          <p:cNvPr id="39940" name="Picture 9" descr="17"/>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919163" y="3938588"/>
            <a:ext cx="3114675" cy="2187575"/>
          </a:xfrm>
          <a:noFill/>
          <a:ln w="38100">
            <a:solidFill>
              <a:srgbClr val="FFFF00"/>
            </a:solidFill>
            <a:miter lim="800000"/>
            <a:headEnd/>
            <a:tailEnd/>
          </a:ln>
        </p:spPr>
      </p:pic>
      <p:sp>
        <p:nvSpPr>
          <p:cNvPr id="47117" name="Rectangle 13"/>
          <p:cNvSpPr>
            <a:spLocks noGrp="1" noChangeArrowheads="1"/>
          </p:cNvSpPr>
          <p:nvPr>
            <p:ph type="body" sz="half" idx="3"/>
          </p:nvPr>
        </p:nvSpPr>
        <p:spPr>
          <a:xfrm>
            <a:off x="4648200" y="1052513"/>
            <a:ext cx="4038600" cy="5400675"/>
          </a:xfrm>
          <a:solidFill>
            <a:schemeClr val="bg1"/>
          </a:solidFill>
          <a:ln w="38100">
            <a:solidFill>
              <a:srgbClr val="FF6600"/>
            </a:solidFill>
          </a:ln>
        </p:spPr>
        <p:txBody>
          <a:bodyPr>
            <a:normAutofit lnSpcReduction="10000"/>
          </a:bodyPr>
          <a:lstStyle/>
          <a:p>
            <a:pPr marL="365760" indent="-283464" eaLnBrk="1" fontAlgn="auto" hangingPunct="1">
              <a:lnSpc>
                <a:spcPct val="90000"/>
              </a:lnSpc>
              <a:spcAft>
                <a:spcPts val="0"/>
              </a:spcAft>
              <a:buFont typeface="Wingdings 2"/>
              <a:buChar char=""/>
              <a:defRPr/>
            </a:pPr>
            <a:r>
              <a:rPr lang="sl-SI" sz="2000" dirty="0">
                <a:latin typeface="Verdana" pitchFamily="34" charset="0"/>
              </a:rPr>
              <a:t>Otroke moramo navajati na delo in sodelovanje,</a:t>
            </a:r>
          </a:p>
          <a:p>
            <a:pPr marL="365760" indent="-283464" eaLnBrk="1" fontAlgn="auto" hangingPunct="1">
              <a:lnSpc>
                <a:spcPct val="90000"/>
              </a:lnSpc>
              <a:spcAft>
                <a:spcPts val="0"/>
              </a:spcAft>
              <a:buFont typeface="Wingdings 2"/>
              <a:buChar char=""/>
              <a:defRPr/>
            </a:pPr>
            <a:endParaRPr lang="sl-SI" sz="2000" dirty="0">
              <a:latin typeface="Verdana" pitchFamily="34" charset="0"/>
            </a:endParaRPr>
          </a:p>
          <a:p>
            <a:pPr marL="365760" indent="-283464" eaLnBrk="1" fontAlgn="auto" hangingPunct="1">
              <a:lnSpc>
                <a:spcPct val="90000"/>
              </a:lnSpc>
              <a:spcAft>
                <a:spcPts val="0"/>
              </a:spcAft>
              <a:buFont typeface="Wingdings 2"/>
              <a:buChar char=""/>
              <a:defRPr/>
            </a:pPr>
            <a:r>
              <a:rPr lang="sl-SI" sz="2000" b="1" dirty="0">
                <a:latin typeface="Verdana" pitchFamily="34" charset="0"/>
              </a:rPr>
              <a:t>družina je celica, v kateri vsi člani jemljemo in dajemo – sodelujemo,</a:t>
            </a:r>
          </a:p>
          <a:p>
            <a:pPr marL="365760" indent="-283464" eaLnBrk="1" fontAlgn="auto" hangingPunct="1">
              <a:lnSpc>
                <a:spcPct val="90000"/>
              </a:lnSpc>
              <a:spcAft>
                <a:spcPts val="0"/>
              </a:spcAft>
              <a:buFont typeface="Wingdings 2"/>
              <a:buChar char=""/>
              <a:defRPr/>
            </a:pPr>
            <a:endParaRPr lang="sl-SI" sz="2000" b="1" dirty="0">
              <a:latin typeface="Verdana" pitchFamily="34" charset="0"/>
            </a:endParaRPr>
          </a:p>
          <a:p>
            <a:pPr marL="365760" indent="-283464" eaLnBrk="1" fontAlgn="auto" hangingPunct="1">
              <a:lnSpc>
                <a:spcPct val="90000"/>
              </a:lnSpc>
              <a:spcAft>
                <a:spcPts val="0"/>
              </a:spcAft>
              <a:buFont typeface="Wingdings 2"/>
              <a:buChar char=""/>
              <a:defRPr/>
            </a:pPr>
            <a:r>
              <a:rPr lang="sl-SI" sz="2000" dirty="0">
                <a:latin typeface="Verdana" pitchFamily="34" charset="0"/>
              </a:rPr>
              <a:t>otrok je enakopraven član družine – ljubezen in dobrine, ki mu jih starši dajejo, mora vračati, v okviru svojih zmožnosti,</a:t>
            </a:r>
          </a:p>
          <a:p>
            <a:pPr marL="365760" indent="-283464" eaLnBrk="1" fontAlgn="auto" hangingPunct="1">
              <a:lnSpc>
                <a:spcPct val="90000"/>
              </a:lnSpc>
              <a:spcAft>
                <a:spcPts val="0"/>
              </a:spcAft>
              <a:buFont typeface="Wingdings 2"/>
              <a:buChar char=""/>
              <a:defRPr/>
            </a:pPr>
            <a:endParaRPr lang="sl-SI" sz="2000" dirty="0">
              <a:latin typeface="Verdana" pitchFamily="34" charset="0"/>
            </a:endParaRPr>
          </a:p>
          <a:p>
            <a:pPr marL="365760" indent="-283464" eaLnBrk="1" fontAlgn="auto" hangingPunct="1">
              <a:lnSpc>
                <a:spcPct val="90000"/>
              </a:lnSpc>
              <a:spcAft>
                <a:spcPts val="0"/>
              </a:spcAft>
              <a:buFont typeface="Wingdings 2"/>
              <a:buChar char=""/>
              <a:defRPr/>
            </a:pPr>
            <a:r>
              <a:rPr lang="sl-SI" sz="2000" dirty="0">
                <a:latin typeface="Verdana" pitchFamily="34" charset="0"/>
              </a:rPr>
              <a:t>starš mora znati razdeliti naloge in dolžnosti otroku ter ob tem postaviti tudi meje oz. pravila.</a:t>
            </a:r>
          </a:p>
        </p:txBody>
      </p:sp>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a:xfrm>
            <a:off x="684213" y="260350"/>
            <a:ext cx="8002587" cy="1800225"/>
          </a:xfrm>
          <a:solidFill>
            <a:schemeClr val="bg1"/>
          </a:solidFill>
        </p:spPr>
        <p:txBody>
          <a:bodyPr>
            <a:normAutofit fontScale="90000"/>
          </a:bodyPr>
          <a:lstStyle/>
          <a:p>
            <a:pPr eaLnBrk="1" fontAlgn="auto" hangingPunct="1">
              <a:spcAft>
                <a:spcPts val="0"/>
              </a:spcAft>
              <a:defRPr/>
            </a:pPr>
            <a:r>
              <a:rPr lang="sl-SI" sz="2400" dirty="0">
                <a:solidFill>
                  <a:schemeClr val="tx2">
                    <a:satMod val="130000"/>
                  </a:schemeClr>
                </a:solidFill>
                <a:latin typeface="Verdana" pitchFamily="34" charset="0"/>
              </a:rPr>
              <a:t>DAJANJE OTROKU </a:t>
            </a:r>
            <a:r>
              <a:rPr lang="sl-SI" sz="2400" b="1" dirty="0">
                <a:solidFill>
                  <a:schemeClr val="tx2">
                    <a:satMod val="130000"/>
                  </a:schemeClr>
                </a:solidFill>
                <a:latin typeface="Verdana" pitchFamily="34" charset="0"/>
              </a:rPr>
              <a:t>NE</a:t>
            </a:r>
            <a:r>
              <a:rPr lang="sl-SI" sz="2400" dirty="0">
                <a:solidFill>
                  <a:schemeClr val="tx2">
                    <a:satMod val="130000"/>
                  </a:schemeClr>
                </a:solidFill>
                <a:latin typeface="Verdana" pitchFamily="34" charset="0"/>
              </a:rPr>
              <a:t> POMENI </a:t>
            </a:r>
            <a:r>
              <a:rPr lang="sl-SI" sz="2400" b="1" dirty="0">
                <a:solidFill>
                  <a:schemeClr val="tx2">
                    <a:satMod val="130000"/>
                  </a:schemeClr>
                </a:solidFill>
                <a:latin typeface="Verdana" pitchFamily="34" charset="0"/>
              </a:rPr>
              <a:t>KUPOVATI MU</a:t>
            </a:r>
            <a:r>
              <a:rPr lang="sl-SI" sz="2400" dirty="0">
                <a:solidFill>
                  <a:schemeClr val="tx2">
                    <a:satMod val="130000"/>
                  </a:schemeClr>
                </a:solidFill>
                <a:latin typeface="Verdana" pitchFamily="34" charset="0"/>
              </a:rPr>
              <a:t> </a:t>
            </a:r>
            <a:r>
              <a:rPr lang="sl-SI" sz="2400" b="1" dirty="0">
                <a:solidFill>
                  <a:schemeClr val="tx2">
                    <a:satMod val="130000"/>
                  </a:schemeClr>
                </a:solidFill>
                <a:latin typeface="Verdana" pitchFamily="34" charset="0"/>
              </a:rPr>
              <a:t>VELIKO IGRAČ IN DRUGIH DOBRIN; </a:t>
            </a:r>
            <a:br>
              <a:rPr lang="sl-SI" sz="2400" b="1" dirty="0">
                <a:solidFill>
                  <a:schemeClr val="tx2">
                    <a:satMod val="130000"/>
                  </a:schemeClr>
                </a:solidFill>
                <a:latin typeface="Verdana" pitchFamily="34" charset="0"/>
              </a:rPr>
            </a:br>
            <a:r>
              <a:rPr lang="sl-SI" sz="2400" b="1" dirty="0">
                <a:solidFill>
                  <a:schemeClr val="tx2">
                    <a:satMod val="130000"/>
                  </a:schemeClr>
                </a:solidFill>
                <a:latin typeface="Verdana" pitchFamily="34" charset="0"/>
              </a:rPr>
              <a:t>DAJATI OTROKU POMENI POSVEČATI MU NEKAJ SVOJEGA ČASA, IGRATI SE IN DELATI SKUPAJ Z NJIM…</a:t>
            </a:r>
          </a:p>
        </p:txBody>
      </p:sp>
      <p:pic>
        <p:nvPicPr>
          <p:cNvPr id="40963" name="Picture 6" descr="2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2565400"/>
            <a:ext cx="4811713" cy="3360738"/>
          </a:xfrm>
          <a:noFill/>
          <a:ln w="76200">
            <a:solidFill>
              <a:schemeClr val="accent1"/>
            </a:solidFill>
            <a:miter lim="800000"/>
            <a:headEnd/>
            <a:tailEnd/>
          </a:ln>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a:xfrm>
            <a:off x="457200" y="274638"/>
            <a:ext cx="8229600" cy="1282700"/>
          </a:xfrm>
          <a:ln>
            <a:solidFill>
              <a:srgbClr val="FF0000"/>
            </a:solidFill>
          </a:ln>
        </p:spPr>
        <p:txBody>
          <a:bodyPr>
            <a:normAutofit fontScale="90000"/>
          </a:bodyPr>
          <a:lstStyle/>
          <a:p>
            <a:pPr eaLnBrk="1" fontAlgn="auto" hangingPunct="1">
              <a:spcAft>
                <a:spcPts val="0"/>
              </a:spcAft>
              <a:defRPr/>
            </a:pPr>
            <a:r>
              <a:rPr lang="sl-SI" sz="2000" b="1">
                <a:solidFill>
                  <a:schemeClr val="tx2">
                    <a:satMod val="130000"/>
                  </a:schemeClr>
                </a:solidFill>
                <a:latin typeface="Verdana" pitchFamily="34" charset="0"/>
              </a:rPr>
              <a:t>Otroci, ki se naučijo sodelovanja v družini, veliko lažje navezujejo pozitivne odnose v skupini in prebrodijo različne spremembe, ker so SAMOZAVESTNI in SAMOSTOJNI.</a:t>
            </a:r>
          </a:p>
        </p:txBody>
      </p:sp>
      <p:pic>
        <p:nvPicPr>
          <p:cNvPr id="41987" name="Picture 6" descr="2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92275" y="2168525"/>
            <a:ext cx="5849938" cy="4168775"/>
          </a:xfrm>
          <a:noFill/>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descr="Bel marmor"/>
          <p:cNvSpPr>
            <a:spLocks noGrp="1" noChangeArrowheads="1"/>
          </p:cNvSpPr>
          <p:nvPr>
            <p:ph type="title"/>
          </p:nvPr>
        </p:nvSpPr>
        <p:spPr>
          <a:xfrm>
            <a:off x="457200" y="274638"/>
            <a:ext cx="8229600" cy="3082925"/>
          </a:xfrm>
          <a:solidFill>
            <a:schemeClr val="bg1"/>
          </a:solidFill>
          <a:ln>
            <a:solidFill>
              <a:srgbClr val="FF0000"/>
            </a:solidFill>
          </a:ln>
        </p:spPr>
        <p:txBody>
          <a:bodyPr/>
          <a:lstStyle/>
          <a:p>
            <a:pPr eaLnBrk="1" fontAlgn="auto" hangingPunct="1">
              <a:spcAft>
                <a:spcPts val="0"/>
              </a:spcAft>
              <a:defRPr/>
            </a:pPr>
            <a:r>
              <a:rPr lang="sl-SI" sz="2400" b="1" dirty="0">
                <a:solidFill>
                  <a:schemeClr val="tx2">
                    <a:satMod val="130000"/>
                  </a:schemeClr>
                </a:solidFill>
                <a:latin typeface="Verdana" pitchFamily="34" charset="0"/>
              </a:rPr>
              <a:t>Svoboda brez razvajanja je postopen proces</a:t>
            </a:r>
            <a:r>
              <a:rPr lang="sl-SI" sz="2400" dirty="0">
                <a:solidFill>
                  <a:schemeClr val="tx2">
                    <a:satMod val="130000"/>
                  </a:schemeClr>
                </a:solidFill>
                <a:latin typeface="Verdana" pitchFamily="34" charset="0"/>
              </a:rPr>
              <a:t>… </a:t>
            </a:r>
            <a:br>
              <a:rPr lang="sl-SI" sz="2400" dirty="0">
                <a:solidFill>
                  <a:schemeClr val="tx2">
                    <a:satMod val="130000"/>
                  </a:schemeClr>
                </a:solidFill>
                <a:latin typeface="Verdana" pitchFamily="34" charset="0"/>
              </a:rPr>
            </a:br>
            <a:r>
              <a:rPr lang="sl-SI" sz="2000" b="1" dirty="0">
                <a:solidFill>
                  <a:schemeClr val="tx2">
                    <a:satMod val="130000"/>
                  </a:schemeClr>
                </a:solidFill>
                <a:latin typeface="Verdana" pitchFamily="34" charset="0"/>
              </a:rPr>
              <a:t>JE </a:t>
            </a:r>
            <a:r>
              <a:rPr lang="sl-SI" sz="2000" b="1" u="sng" dirty="0">
                <a:solidFill>
                  <a:schemeClr val="tx2">
                    <a:satMod val="130000"/>
                  </a:schemeClr>
                </a:solidFill>
                <a:latin typeface="Verdana" pitchFamily="34" charset="0"/>
              </a:rPr>
              <a:t>POT VODENJA IN POPUŠČANJA</a:t>
            </a:r>
            <a:r>
              <a:rPr lang="sl-SI" sz="2000" b="1" dirty="0">
                <a:solidFill>
                  <a:schemeClr val="tx2">
                    <a:satMod val="130000"/>
                  </a:schemeClr>
                </a:solidFill>
                <a:latin typeface="Verdana" pitchFamily="34" charset="0"/>
              </a:rPr>
              <a:t> VSE DO POLNOLETNOSTI.</a:t>
            </a:r>
            <a:br>
              <a:rPr lang="sl-SI" sz="2000" b="1" dirty="0">
                <a:solidFill>
                  <a:schemeClr val="tx2">
                    <a:satMod val="130000"/>
                  </a:schemeClr>
                </a:solidFill>
                <a:latin typeface="Verdana" pitchFamily="34" charset="0"/>
              </a:rPr>
            </a:br>
            <a:r>
              <a:rPr lang="sl-SI" sz="2000" b="1" dirty="0">
                <a:solidFill>
                  <a:schemeClr val="tx2">
                    <a:satMod val="130000"/>
                  </a:schemeClr>
                </a:solidFill>
                <a:latin typeface="Verdana" pitchFamily="34" charset="0"/>
              </a:rPr>
              <a:t>OTROK MORA BITI PREPRIČAN:”JAZ SEM, JAZ ZMOREM IN LJUBLJEN BOM.”    OBČUTEK SVOBODE SE PORODI IZ OBČUTKA VARNOSTI. SVOBODA (NE RAZVAJENOST) POTREBUJE VELIKO PROSTORA, Z RAZVOJEM ZMERAJ VEČ, AMPAK </a:t>
            </a:r>
            <a:r>
              <a:rPr lang="sl-SI" sz="2000" b="1" u="sng" dirty="0">
                <a:solidFill>
                  <a:schemeClr val="tx2">
                    <a:satMod val="130000"/>
                  </a:schemeClr>
                </a:solidFill>
                <a:latin typeface="Verdana" pitchFamily="34" charset="0"/>
              </a:rPr>
              <a:t>NE BREZ OBČUTKA ODGOVORNOSTI</a:t>
            </a:r>
            <a:r>
              <a:rPr lang="sl-SI" sz="2000" b="1" dirty="0">
                <a:solidFill>
                  <a:schemeClr val="tx2">
                    <a:satMod val="130000"/>
                  </a:schemeClr>
                </a:solidFill>
                <a:latin typeface="Verdana" pitchFamily="34" charset="0"/>
              </a:rPr>
              <a:t>. </a:t>
            </a:r>
            <a:br>
              <a:rPr lang="sl-SI" sz="2000" b="1" dirty="0">
                <a:solidFill>
                  <a:schemeClr val="tx2">
                    <a:satMod val="130000"/>
                  </a:schemeClr>
                </a:solidFill>
                <a:latin typeface="Verdana" pitchFamily="34" charset="0"/>
              </a:rPr>
            </a:br>
            <a:r>
              <a:rPr lang="sl-SI" sz="2000" b="1" u="sng" dirty="0">
                <a:solidFill>
                  <a:schemeClr val="tx2">
                    <a:satMod val="130000"/>
                  </a:schemeClr>
                </a:solidFill>
                <a:latin typeface="Verdana" pitchFamily="34" charset="0"/>
              </a:rPr>
              <a:t>IN OTROCI NAM BODO HVALEŽNI</a:t>
            </a:r>
            <a:r>
              <a:rPr lang="sl-SI" sz="2000" b="1" dirty="0">
                <a:solidFill>
                  <a:schemeClr val="tx2">
                    <a:satMod val="130000"/>
                  </a:schemeClr>
                </a:solidFill>
                <a:latin typeface="Verdana" pitchFamily="34" charset="0"/>
              </a:rPr>
              <a:t>.</a:t>
            </a:r>
          </a:p>
        </p:txBody>
      </p:sp>
      <p:pic>
        <p:nvPicPr>
          <p:cNvPr id="43011" name="Picture 6" descr="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3470275"/>
            <a:ext cx="4867275" cy="3054350"/>
          </a:xfrm>
          <a:noFill/>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p:cNvSpPr>
            <a:spLocks noGrp="1" noChangeArrowheads="1"/>
          </p:cNvSpPr>
          <p:nvPr>
            <p:ph type="title"/>
          </p:nvPr>
        </p:nvSpPr>
        <p:spPr>
          <a:xfrm>
            <a:off x="457200" y="274638"/>
            <a:ext cx="8229600" cy="850900"/>
          </a:xfrm>
        </p:spPr>
        <p:txBody>
          <a:bodyPr/>
          <a:lstStyle/>
          <a:p>
            <a:pPr eaLnBrk="1" fontAlgn="auto" hangingPunct="1">
              <a:spcAft>
                <a:spcPts val="0"/>
              </a:spcAft>
              <a:defRPr/>
            </a:pPr>
            <a:r>
              <a:rPr lang="sl-SI" sz="2800">
                <a:solidFill>
                  <a:schemeClr val="tx2">
                    <a:satMod val="130000"/>
                  </a:schemeClr>
                </a:solidFill>
                <a:latin typeface="Verdana" pitchFamily="34" charset="0"/>
              </a:rPr>
              <a:t>Vsakodnevnim ciljem naproti</a:t>
            </a:r>
            <a:r>
              <a:rPr lang="sl-SI" sz="4000">
                <a:solidFill>
                  <a:schemeClr val="tx2">
                    <a:satMod val="130000"/>
                  </a:schemeClr>
                </a:solidFill>
              </a:rPr>
              <a:t>…</a:t>
            </a:r>
          </a:p>
        </p:txBody>
      </p:sp>
      <p:sp>
        <p:nvSpPr>
          <p:cNvPr id="44035" name="Rectangle 7"/>
          <p:cNvSpPr>
            <a:spLocks noGrp="1" noChangeArrowheads="1"/>
          </p:cNvSpPr>
          <p:nvPr>
            <p:ph type="body" sz="half" idx="1"/>
          </p:nvPr>
        </p:nvSpPr>
        <p:spPr/>
        <p:txBody>
          <a:bodyPr/>
          <a:lstStyle/>
          <a:p>
            <a:pPr eaLnBrk="1" hangingPunct="1"/>
            <a:r>
              <a:rPr lang="sl-SI" altLang="sl-SI" sz="2000" b="1" smtClean="0">
                <a:latin typeface="Verdana" panose="020B0604030504040204" pitchFamily="34" charset="0"/>
              </a:rPr>
              <a:t>Viri:</a:t>
            </a:r>
          </a:p>
          <a:p>
            <a:pPr eaLnBrk="1" hangingPunct="1"/>
            <a:endParaRPr lang="sl-SI" altLang="sl-SI" sz="2000" b="1" smtClean="0">
              <a:latin typeface="Verdana" panose="020B0604030504040204" pitchFamily="34" charset="0"/>
            </a:endParaRPr>
          </a:p>
          <a:p>
            <a:pPr eaLnBrk="1" hangingPunct="1">
              <a:buFontTx/>
              <a:buChar char="-"/>
            </a:pPr>
            <a:r>
              <a:rPr lang="sl-SI" altLang="sl-SI" sz="1800" smtClean="0">
                <a:latin typeface="Verdana" panose="020B0604030504040204" pitchFamily="34" charset="0"/>
              </a:rPr>
              <a:t>Bogdan Žorž: Razvajenost:rak sodobne vzgoje, Celje, 2002;</a:t>
            </a:r>
          </a:p>
          <a:p>
            <a:pPr eaLnBrk="1" hangingPunct="1">
              <a:buFontTx/>
              <a:buChar char="-"/>
            </a:pPr>
            <a:endParaRPr lang="sl-SI" altLang="sl-SI" sz="1800" smtClean="0">
              <a:latin typeface="Verdana" panose="020B0604030504040204" pitchFamily="34" charset="0"/>
            </a:endParaRPr>
          </a:p>
          <a:p>
            <a:pPr eaLnBrk="1" hangingPunct="1">
              <a:buFontTx/>
              <a:buChar char="-"/>
            </a:pPr>
            <a:r>
              <a:rPr lang="sl-SI" altLang="sl-SI" sz="1800" smtClean="0">
                <a:latin typeface="Verdana" panose="020B0604030504040204" pitchFamily="34" charset="0"/>
              </a:rPr>
              <a:t>UrsulaH.-Nef: Koliko svobode potrebuje moj otrok, Ljubljana, 1996.</a:t>
            </a:r>
          </a:p>
        </p:txBody>
      </p:sp>
      <p:pic>
        <p:nvPicPr>
          <p:cNvPr id="44036" name="Picture 6" descr="SLIKA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628775"/>
            <a:ext cx="4038600" cy="4464050"/>
          </a:xfrm>
          <a:noFill/>
          <a:ln w="76200">
            <a:solidFill>
              <a:srgbClr val="FF0000"/>
            </a:solidFill>
            <a:miter lim="800000"/>
            <a:headEnd/>
            <a:tailEnd/>
          </a:ln>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a:xfrm>
            <a:off x="457200" y="274638"/>
            <a:ext cx="8229600" cy="1282700"/>
          </a:xfrm>
          <a:ln>
            <a:solidFill>
              <a:schemeClr val="accent1">
                <a:lumMod val="75000"/>
              </a:schemeClr>
            </a:solidFill>
          </a:ln>
        </p:spPr>
        <p:txBody>
          <a:bodyPr>
            <a:normAutofit fontScale="90000"/>
          </a:bodyPr>
          <a:lstStyle/>
          <a:p>
            <a:pPr eaLnBrk="1" fontAlgn="auto" hangingPunct="1">
              <a:spcAft>
                <a:spcPts val="0"/>
              </a:spcAft>
              <a:defRPr/>
            </a:pPr>
            <a:r>
              <a:rPr lang="sl-SI" sz="3200" dirty="0">
                <a:solidFill>
                  <a:schemeClr val="tx1"/>
                </a:solidFill>
              </a:rPr>
              <a:t>Razvajanje v </a:t>
            </a:r>
            <a:r>
              <a:rPr lang="sl-SI" sz="3200" b="1" dirty="0" smtClean="0">
                <a:solidFill>
                  <a:schemeClr val="tx1"/>
                </a:solidFill>
              </a:rPr>
              <a:t>pravljicah: razvajenost je bila kaznovana, pridnost in delavnost pa nagrajena</a:t>
            </a:r>
            <a:endParaRPr lang="sl-SI" sz="3200" b="1" dirty="0">
              <a:solidFill>
                <a:schemeClr val="tx1"/>
              </a:solidFill>
            </a:endParaRPr>
          </a:p>
        </p:txBody>
      </p:sp>
      <p:pic>
        <p:nvPicPr>
          <p:cNvPr id="17411" name="Picture 6" descr="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700213"/>
            <a:ext cx="8207375" cy="4968875"/>
          </a:xfrm>
          <a:noFill/>
          <a:ln>
            <a:solidFill>
              <a:srgbClr val="FF0000"/>
            </a:solidFill>
            <a:miter lim="800000"/>
            <a:headEnd/>
            <a:tailEnd/>
          </a:ln>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type="title"/>
          </p:nvPr>
        </p:nvSpPr>
        <p:spPr>
          <a:xfrm>
            <a:off x="457200" y="274638"/>
            <a:ext cx="8229600" cy="3441700"/>
          </a:xfrm>
          <a:solidFill>
            <a:schemeClr val="bg1"/>
          </a:solidFill>
          <a:ln>
            <a:solidFill>
              <a:schemeClr val="accent2"/>
            </a:solidFill>
          </a:ln>
        </p:spPr>
        <p:txBody>
          <a:bodyPr/>
          <a:lstStyle/>
          <a:p>
            <a:pPr eaLnBrk="1" fontAlgn="auto" hangingPunct="1">
              <a:spcAft>
                <a:spcPts val="0"/>
              </a:spcAft>
              <a:defRPr/>
            </a:pPr>
            <a:r>
              <a:rPr lang="sl-SI" sz="2000" dirty="0" smtClean="0">
                <a:solidFill>
                  <a:schemeClr val="tx1"/>
                </a:solidFill>
              </a:rPr>
              <a:t>PREGOVORI:</a:t>
            </a:r>
            <a:br>
              <a:rPr lang="sl-SI" sz="2000" dirty="0" smtClean="0">
                <a:solidFill>
                  <a:schemeClr val="tx1"/>
                </a:solidFill>
              </a:rPr>
            </a:br>
            <a:r>
              <a:rPr lang="sl-SI" sz="2800" dirty="0" smtClean="0">
                <a:solidFill>
                  <a:schemeClr val="tx1"/>
                </a:solidFill>
              </a:rPr>
              <a:t>“</a:t>
            </a:r>
            <a:r>
              <a:rPr lang="sl-SI" sz="2800" dirty="0">
                <a:solidFill>
                  <a:schemeClr val="tx1"/>
                </a:solidFill>
              </a:rPr>
              <a:t>Kdor od mladosti razvaja svojega hlapca, bo na koncu k temu prištet.”</a:t>
            </a:r>
            <a:br>
              <a:rPr lang="sl-SI" sz="2800" dirty="0">
                <a:solidFill>
                  <a:schemeClr val="tx1"/>
                </a:solidFill>
              </a:rPr>
            </a:br>
            <a:r>
              <a:rPr lang="sl-SI" sz="2800" dirty="0">
                <a:solidFill>
                  <a:schemeClr val="tx1"/>
                </a:solidFill>
              </a:rPr>
              <a:t>“Kdor sina razvaja, mu bo moral obvezovati rane in ob slehernem kriku bo vztrepetalo njegovo srce.”</a:t>
            </a:r>
            <a:br>
              <a:rPr lang="sl-SI" sz="2800" dirty="0">
                <a:solidFill>
                  <a:schemeClr val="tx1"/>
                </a:solidFill>
              </a:rPr>
            </a:br>
            <a:r>
              <a:rPr lang="sl-SI" sz="2800" dirty="0">
                <a:solidFill>
                  <a:schemeClr val="tx1"/>
                </a:solidFill>
              </a:rPr>
              <a:t>“Kar razvajaj otroka pa boš strmel, igračkaj se z njim, pa te bo spravil v žalost.”</a:t>
            </a:r>
          </a:p>
        </p:txBody>
      </p:sp>
      <p:pic>
        <p:nvPicPr>
          <p:cNvPr id="18435" name="Picture 5" descr="Rezultat iskanja slik za razvajeni otroci slik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3860800"/>
            <a:ext cx="2857500" cy="2857500"/>
          </a:xfrm>
          <a:noFill/>
        </p:spPr>
      </p:pic>
      <p:pic>
        <p:nvPicPr>
          <p:cNvPr id="18436" name="Picture 7" descr="Rezultat iskanja slik za razvajeni otroci sli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176588"/>
            <a:ext cx="3176587"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solidFill>
            <a:srgbClr val="F5FEA0"/>
          </a:solidFill>
        </p:spPr>
        <p:txBody>
          <a:bodyPr/>
          <a:lstStyle/>
          <a:p>
            <a:pPr eaLnBrk="1" fontAlgn="auto" hangingPunct="1">
              <a:spcAft>
                <a:spcPts val="0"/>
              </a:spcAft>
              <a:defRPr/>
            </a:pPr>
            <a:r>
              <a:rPr lang="sl-SI" sz="3200" dirty="0" smtClean="0">
                <a:solidFill>
                  <a:schemeClr val="tx1"/>
                </a:solidFill>
                <a:latin typeface="Impact" pitchFamily="34" charset="0"/>
              </a:rPr>
              <a:t>Posledica razvajanja otroka v predšolskem obdobju: izsiljevanje staršev</a:t>
            </a:r>
            <a:endParaRPr lang="sl-SI" sz="3200" dirty="0">
              <a:solidFill>
                <a:schemeClr val="tx1"/>
              </a:solidFill>
              <a:latin typeface="Impact" pitchFamily="34" charset="0"/>
            </a:endParaRPr>
          </a:p>
        </p:txBody>
      </p:sp>
      <p:pic>
        <p:nvPicPr>
          <p:cNvPr id="19459" name="Picture 7" descr="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8175" y="2060575"/>
            <a:ext cx="5040313" cy="3744913"/>
          </a:xfrm>
          <a:noFill/>
          <a:ln w="38100" cmpd="dbl">
            <a:solidFill>
              <a:srgbClr val="1C1C1C"/>
            </a:solidFill>
            <a:miter lim="800000"/>
            <a:headEnd/>
            <a:tailEnd/>
          </a:ln>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a:xfrm>
            <a:off x="457200" y="274638"/>
            <a:ext cx="8229600" cy="633412"/>
          </a:xfrm>
          <a:solidFill>
            <a:srgbClr val="FFFF99"/>
          </a:solidFill>
        </p:spPr>
        <p:txBody>
          <a:bodyPr/>
          <a:lstStyle/>
          <a:p>
            <a:pPr eaLnBrk="1" fontAlgn="auto" hangingPunct="1">
              <a:spcAft>
                <a:spcPts val="0"/>
              </a:spcAft>
              <a:defRPr/>
            </a:pPr>
            <a:r>
              <a:rPr lang="sl-SI" sz="3200" dirty="0">
                <a:solidFill>
                  <a:schemeClr val="tx1"/>
                </a:solidFill>
                <a:latin typeface="Impact" pitchFamily="34" charset="0"/>
              </a:rPr>
              <a:t>Izsiljevanje…</a:t>
            </a:r>
          </a:p>
        </p:txBody>
      </p:sp>
      <p:pic>
        <p:nvPicPr>
          <p:cNvPr id="20483" name="Picture 6" descr="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06613" y="1773238"/>
            <a:ext cx="5875337" cy="3959225"/>
          </a:xfrm>
          <a:noFill/>
          <a:ln w="76200" cmpd="tri">
            <a:solidFill>
              <a:schemeClr val="tx1"/>
            </a:solidFill>
            <a:miter lim="800000"/>
            <a:headEnd/>
            <a:tailEnd/>
          </a:ln>
        </p:spPr>
      </p:pic>
    </p:spTree>
  </p:cSld>
  <p:clrMapOvr>
    <a:masterClrMapping/>
  </p:clrMapOvr>
  <p:transition spd="slow">
    <p:wheel spokes="1"/>
    <p:sndAc>
      <p:stSnd>
        <p:snd r:embed="rId2" name="explode.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a:xfrm>
            <a:off x="457200" y="274638"/>
            <a:ext cx="8229600" cy="2074862"/>
          </a:xfrm>
          <a:solidFill>
            <a:schemeClr val="bg1"/>
          </a:solidFill>
        </p:spPr>
        <p:txBody>
          <a:bodyPr/>
          <a:lstStyle/>
          <a:p>
            <a:pPr eaLnBrk="1" fontAlgn="auto" hangingPunct="1">
              <a:spcAft>
                <a:spcPts val="0"/>
              </a:spcAft>
              <a:defRPr/>
            </a:pPr>
            <a:r>
              <a:rPr lang="sl-SI" sz="3200" dirty="0" smtClean="0">
                <a:solidFill>
                  <a:schemeClr val="tx1"/>
                </a:solidFill>
                <a:latin typeface="Impact" pitchFamily="34" charset="0"/>
              </a:rPr>
              <a:t>Posledica neusklajenega ravnanja staršev v odnosu do otroka:</a:t>
            </a:r>
            <a:br>
              <a:rPr lang="sl-SI" sz="3200" dirty="0" smtClean="0">
                <a:solidFill>
                  <a:schemeClr val="tx1"/>
                </a:solidFill>
                <a:latin typeface="Impact" pitchFamily="34" charset="0"/>
              </a:rPr>
            </a:br>
            <a:r>
              <a:rPr lang="sl-SI" sz="3200" dirty="0">
                <a:solidFill>
                  <a:schemeClr val="tx1"/>
                </a:solidFill>
                <a:latin typeface="Impact" pitchFamily="34" charset="0"/>
              </a:rPr>
              <a:t/>
            </a:r>
            <a:br>
              <a:rPr lang="sl-SI" sz="3200" dirty="0">
                <a:solidFill>
                  <a:schemeClr val="tx1"/>
                </a:solidFill>
                <a:latin typeface="Impact" pitchFamily="34" charset="0"/>
              </a:rPr>
            </a:br>
            <a:r>
              <a:rPr lang="sl-SI" sz="3200" dirty="0" smtClean="0">
                <a:solidFill>
                  <a:schemeClr val="tx1"/>
                </a:solidFill>
                <a:latin typeface="Impact" pitchFamily="34" charset="0"/>
              </a:rPr>
              <a:t>“</a:t>
            </a:r>
            <a:r>
              <a:rPr lang="sl-SI" sz="3200" dirty="0">
                <a:solidFill>
                  <a:schemeClr val="tx1"/>
                </a:solidFill>
                <a:latin typeface="Impact" pitchFamily="34" charset="0"/>
              </a:rPr>
              <a:t>Kjer se prepirata dva, tretji dobiček ima.”</a:t>
            </a:r>
          </a:p>
        </p:txBody>
      </p:sp>
      <p:pic>
        <p:nvPicPr>
          <p:cNvPr id="21507" name="Picture 7" descr="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19225" y="2636838"/>
            <a:ext cx="6305550" cy="3816350"/>
          </a:xfrm>
          <a:noFill/>
          <a:ln w="76200">
            <a:solidFill>
              <a:schemeClr val="accent1"/>
            </a:solidFill>
            <a:miter lim="800000"/>
            <a:headEnd/>
            <a:tailEnd/>
          </a:ln>
        </p:spPr>
      </p:pic>
      <p:sp>
        <p:nvSpPr>
          <p:cNvPr id="21508" name="Ograda vsebine 6"/>
          <p:cNvSpPr>
            <a:spLocks noGrp="1"/>
          </p:cNvSpPr>
          <p:nvPr>
            <p:ph sz="half" idx="2"/>
          </p:nvPr>
        </p:nvSpPr>
        <p:spPr>
          <a:xfrm>
            <a:off x="8675688" y="1524000"/>
            <a:ext cx="258762" cy="4664075"/>
          </a:xfrm>
        </p:spPr>
        <p:txBody>
          <a:bodyPr/>
          <a:lstStyle/>
          <a:p>
            <a:pPr eaLnBrk="1" hangingPunct="1"/>
            <a:endParaRPr lang="sl-SI" altLang="sl-SI" smtClean="0"/>
          </a:p>
        </p:txBody>
      </p:sp>
    </p:spTree>
  </p:cSld>
  <p:clrMapOvr>
    <a:masterClrMapping/>
  </p:clrMapOvr>
  <p:transition spd="slow">
    <p:wheel spokes="1"/>
    <p:sndAc>
      <p:stSnd>
        <p:snd r:embed="rId2" name="explode.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457200" y="274638"/>
            <a:ext cx="8229600" cy="1209675"/>
          </a:xfrm>
          <a:ln>
            <a:solidFill>
              <a:srgbClr val="33CCFF"/>
            </a:solidFill>
          </a:ln>
        </p:spPr>
        <p:txBody>
          <a:bodyPr/>
          <a:lstStyle/>
          <a:p>
            <a:pPr eaLnBrk="1" fontAlgn="auto" hangingPunct="1">
              <a:spcAft>
                <a:spcPts val="0"/>
              </a:spcAft>
              <a:defRPr/>
            </a:pPr>
            <a:r>
              <a:rPr lang="sl-SI" sz="3200" dirty="0" smtClean="0">
                <a:solidFill>
                  <a:schemeClr val="tx1"/>
                </a:solidFill>
                <a:latin typeface="Impact" pitchFamily="34" charset="0"/>
              </a:rPr>
              <a:t>Posledica razvajanja:   preobčutljivost otroka</a:t>
            </a:r>
            <a:endParaRPr lang="sl-SI" sz="3200" dirty="0">
              <a:solidFill>
                <a:schemeClr val="tx1"/>
              </a:solidFill>
              <a:latin typeface="Impact" pitchFamily="34" charset="0"/>
            </a:endParaRPr>
          </a:p>
        </p:txBody>
      </p:sp>
      <p:pic>
        <p:nvPicPr>
          <p:cNvPr id="22531" name="Picture 6" descr="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63713" y="1773238"/>
            <a:ext cx="6264275" cy="4606925"/>
          </a:xfrm>
          <a:noFill/>
          <a:ln w="38100">
            <a:solidFill>
              <a:srgbClr val="33CCFF"/>
            </a:solidFill>
            <a:miter lim="800000"/>
            <a:headEnd/>
            <a:tailEnd/>
          </a:ln>
        </p:spPr>
      </p:pic>
    </p:spTree>
  </p:cSld>
  <p:clrMapOvr>
    <a:masterClrMapping/>
  </p:clrMapOvr>
  <p:transition spd="slow">
    <p:wheel spokes="1"/>
    <p:sndAc>
      <p:stSnd>
        <p:snd r:embed="rId2" name="arrow.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Rectangle 8"/>
          <p:cNvSpPr>
            <a:spLocks noGrp="1" noChangeArrowheads="1"/>
          </p:cNvSpPr>
          <p:nvPr>
            <p:ph type="title"/>
          </p:nvPr>
        </p:nvSpPr>
        <p:spPr>
          <a:xfrm>
            <a:off x="457200" y="274638"/>
            <a:ext cx="8229600" cy="922337"/>
          </a:xfrm>
        </p:spPr>
        <p:txBody>
          <a:bodyPr/>
          <a:lstStyle/>
          <a:p>
            <a:pPr eaLnBrk="1" fontAlgn="auto" hangingPunct="1">
              <a:spcAft>
                <a:spcPts val="0"/>
              </a:spcAft>
              <a:defRPr/>
            </a:pPr>
            <a:r>
              <a:rPr lang="sl-SI" sz="2400">
                <a:solidFill>
                  <a:schemeClr val="tx2">
                    <a:satMod val="130000"/>
                  </a:schemeClr>
                </a:solidFill>
                <a:latin typeface="Impact" pitchFamily="34" charset="0"/>
              </a:rPr>
              <a:t>Preobčutljivost…</a:t>
            </a:r>
          </a:p>
        </p:txBody>
      </p:sp>
      <p:pic>
        <p:nvPicPr>
          <p:cNvPr id="23555" name="Picture 7" descr="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22613" y="1608138"/>
            <a:ext cx="4124325" cy="4479925"/>
          </a:xfrm>
          <a:noFill/>
          <a:ln w="38100">
            <a:solidFill>
              <a:srgbClr val="FF0000"/>
            </a:solidFill>
            <a:miter lim="800000"/>
            <a:headEnd/>
            <a:tailEnd/>
          </a:ln>
        </p:spPr>
      </p:pic>
    </p:spTree>
  </p:cSld>
  <p:clrMapOvr>
    <a:masterClrMapping/>
  </p:clrMapOvr>
  <p:transition spd="slow">
    <p:wheel spokes="1"/>
    <p:sndAc>
      <p:stSnd>
        <p:snd r:embed="rId2" name="chimes.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ij">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Solsticij">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ij">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689</TotalTime>
  <Words>567</Words>
  <Application>Microsoft Office PowerPoint</Application>
  <PresentationFormat>Diaprojekcija na zaslonu (4:3)</PresentationFormat>
  <Paragraphs>49</Paragraphs>
  <Slides>29</Slides>
  <Notes>0</Notes>
  <HiddenSlides>0</HiddenSlides>
  <MMClips>0</MMClips>
  <ScaleCrop>false</ScaleCrop>
  <HeadingPairs>
    <vt:vector size="6" baseType="variant">
      <vt:variant>
        <vt:lpstr>Uporabljene pisave</vt:lpstr>
      </vt:variant>
      <vt:variant>
        <vt:i4>7</vt:i4>
      </vt:variant>
      <vt:variant>
        <vt:lpstr>Tema</vt:lpstr>
      </vt:variant>
      <vt:variant>
        <vt:i4>2</vt:i4>
      </vt:variant>
      <vt:variant>
        <vt:lpstr>Naslovi diapozitivov</vt:lpstr>
      </vt:variant>
      <vt:variant>
        <vt:i4>29</vt:i4>
      </vt:variant>
    </vt:vector>
  </HeadingPairs>
  <TitlesOfParts>
    <vt:vector size="38" baseType="lpstr">
      <vt:lpstr>Arial</vt:lpstr>
      <vt:lpstr>Calibri</vt:lpstr>
      <vt:lpstr>Calibri Light</vt:lpstr>
      <vt:lpstr>Gill Sans MT</vt:lpstr>
      <vt:lpstr>Impact</vt:lpstr>
      <vt:lpstr>Verdana</vt:lpstr>
      <vt:lpstr>Wingdings 2</vt:lpstr>
      <vt:lpstr>Solsticij</vt:lpstr>
      <vt:lpstr>Officeova tema</vt:lpstr>
      <vt:lpstr>        DRUŽINA, VREDNOTE, RAZVAJANJE OTROK  Pripravila: Andreja Rade, svetovalna delavka   </vt:lpstr>
      <vt:lpstr>RAZVAJENOST – KAJ JE TO?</vt:lpstr>
      <vt:lpstr>Razvajanje v pravljicah: razvajenost je bila kaznovana, pridnost in delavnost pa nagrajena</vt:lpstr>
      <vt:lpstr>PREGOVORI: “Kdor od mladosti razvaja svojega hlapca, bo na koncu k temu prištet.” “Kdor sina razvaja, mu bo moral obvezovati rane in ob slehernem kriku bo vztrepetalo njegovo srce.” “Kar razvajaj otroka pa boš strmel, igračkaj se z njim, pa te bo spravil v žalost.”</vt:lpstr>
      <vt:lpstr>Posledica razvajanja otroka v predšolskem obdobju: izsiljevanje staršev</vt:lpstr>
      <vt:lpstr>Izsiljevanje…</vt:lpstr>
      <vt:lpstr>Posledica neusklajenega ravnanja staršev v odnosu do otroka:  “Kjer se prepirata dva, tretji dobiček ima.”</vt:lpstr>
      <vt:lpstr>Posledica razvajanja:   preobčutljivost otroka</vt:lpstr>
      <vt:lpstr>Preobčutljivost…</vt:lpstr>
      <vt:lpstr>PowerPointova predstavitev</vt:lpstr>
      <vt:lpstr>…vse za našega “gospodiča”…</vt:lpstr>
      <vt:lpstr>  Da ne bi otroci postali takšni kot smo jih videli na karitaturah, si vzemimo čas za njih; ni pomembna količina časa, ampak kakovost skupnega življenja.  Pomembno je sodelovati z otrokom  v prostočasnih dejavnostih in pri delu.  </vt:lpstr>
      <vt:lpstr>Otroci hočejo pomagati – otroci želijo početi, kar vidijo pri odraslih; žal večinoma, ko so še majhni in moramo vzeti v zakup, da bo njihovo početje prej povezano s stroški in neredom, kot da bi nam bilo v pomoč. Zato smo starši tu, da otrokovo pobudo ohranjamo in spodbujamo in najdemo otrokovim letom, primerno delo – čeprav nam včasih zmanjkuje časa in moramo v to vložiti več truda;    “obrestovalo” se nam bo kasneje. </vt:lpstr>
      <vt:lpstr>Zmeraj znova jim dajmo možnosti za sodelovanje, “pomaganje”, četudi je to povezano z nekaj več truda…                           ☺ </vt:lpstr>
      <vt:lpstr>Otroci radi kuhajo – pustimo jim, naj bodo ustvarjalni; vendar jim ne smemo pozabiti postaviti pogoj, da bo jed užitna. “…z živili se ne smemo igrati, da postanejo neužitna…”; primeri receptov enostavnih jedi… za seboj tudi pospravijo (pri tem jim pomagamo).</vt:lpstr>
      <vt:lpstr>Otroku zamesimo testo, pripravimo vse potrebne sestavine in stvari: valjar, sladkor v prahu, moko, modelčke, papir za peko, prelive, barve za živila, pisane čokoladne drobtinice, pisane bonbončke… …otrokom to naredi veliko veselja, saj kuhanje in pečenje pomeni tudi rezanje, vohanje, barve, kombinacije, nato vse lepo urediti in potem še pojesti in uživati. </vt:lpstr>
      <vt:lpstr>Rezultati kuhanja – skupnega dela - priprave hrane so učenje in pozitivne izkušnje.  Ko otroci skupaj s starši jedo obed, doživljajo pozitivna čustva in veselje do življenja.  Naučijo se prevzemati odgovornost priprave hrane in pospravljanja v kuhinji, ki je pogosto edini kraj kjer se največ pogovarjamo z družino.</vt:lpstr>
      <vt:lpstr>Pospravljanje – znati prevzeti odgovornost, prenesti posledice, vztrajati – to so vrednote, ki jih vzpodbujamo in gojimo za življenje…</vt:lpstr>
      <vt:lpstr>       Ne le pri delu ampak tudi v prostem času posvetimo pozornost otrokom:  ☺ lahko tudi tako, da jim beremo ali pripovedujemo/ko se otrok nauči brati, bere lahko sam; ☺ se igramo različne družabne igre, ☺ oblikujemo iz različnih materialov, ☺ gremo skupaj na sprehod ali se kako drugače športno udejanjamo (kolo, rolerji, smučke, sanke…).</vt:lpstr>
      <vt:lpstr>Ne le mame, tudi očetje…</vt:lpstr>
      <vt:lpstr>Dovoliti, vendar takoj postaviti tudi MEJE (“pravila igre”)!!</vt:lpstr>
      <vt:lpstr>PowerPointova predstavitev</vt:lpstr>
      <vt:lpstr>Otroci naj živijo v sožitju z naravo – živali in rastline so tako kot ljudje del našega sveta in življenja.</vt:lpstr>
      <vt:lpstr>VZGOJA ZA ODGOVORNO SVOBODO IN SAMOSTOJNOST JE SESTAVLJENA IZ MOČI, POTREB, REDA IN DOLŽNOSTI.</vt:lpstr>
      <vt:lpstr>DRUŽINA</vt:lpstr>
      <vt:lpstr>DAJANJE OTROKU NE POMENI KUPOVATI MU VELIKO IGRAČ IN DRUGIH DOBRIN;  DAJATI OTROKU POMENI POSVEČATI MU NEKAJ SVOJEGA ČASA, IGRATI SE IN DELATI SKUPAJ Z NJIM…</vt:lpstr>
      <vt:lpstr>Otroci, ki se naučijo sodelovanja v družini, veliko lažje navezujejo pozitivne odnose v skupini in prebrodijo različne spremembe, ker so SAMOZAVESTNI in SAMOSTOJNI.</vt:lpstr>
      <vt:lpstr>Svoboda brez razvajanja je postopen proces…  JE POT VODENJA IN POPUŠČANJA VSE DO POLNOLETNOSTI. OTROK MORA BITI PREPRIČAN:”JAZ SEM, JAZ ZMOREM IN LJUBLJEN BOM.”    OBČUTEK SVOBODE SE PORODI IZ OBČUTKA VARNOSTI. SVOBODA (NE RAZVAJENOST) POTREBUJE VELIKO PROSTORA, Z RAZVOJEM ZMERAJ VEČ, AMPAK NE BREZ OBČUTKA ODGOVORNOSTI.  IN OTROCI NAM BODO HVALEŽNI.</vt:lpstr>
      <vt:lpstr>Vsakodnevnim ciljem naproti…</vt:lpstr>
    </vt:vector>
  </TitlesOfParts>
  <Company>OŠ Stari trg ob Kolpi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Razvajenost in odgovarjanje otrok</dc:title>
  <dc:creator>Pouk-4</dc:creator>
  <cp:lastModifiedBy>viz15</cp:lastModifiedBy>
  <cp:revision>106</cp:revision>
  <dcterms:created xsi:type="dcterms:W3CDTF">2004-04-09T07:10:12Z</dcterms:created>
  <dcterms:modified xsi:type="dcterms:W3CDTF">2020-04-16T12:16:44Z</dcterms:modified>
</cp:coreProperties>
</file>